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36576000" cx="27432000"/>
  <p:notesSz cx="6858000" cy="9144000"/>
  <p:embeddedFontLst>
    <p:embeddedFont>
      <p:font typeface="Gill Sans"/>
      <p:regular r:id="rId11"/>
      <p:bold r:id="rId1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520">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1520" orient="horz"/>
        <p:guide pos="864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font" Target="fonts/GillSans-regular.fntdata"/><Relationship Id="rId10" Type="http://schemas.openxmlformats.org/officeDocument/2006/relationships/slide" Target="slides/slide5.xml"/><Relationship Id="rId12" Type="http://schemas.openxmlformats.org/officeDocument/2006/relationships/font" Target="fonts/GillSans-bold.fntdata"/><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043cfd13ea_0_1:notes"/>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043cfd13e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043cfd13ea_0_10:notes"/>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043cfd13e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45251fe57_1_1:notes"/>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45251fe57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045251fe57_1_13:notes"/>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045251fe57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35125" y="5294756"/>
            <a:ext cx="25561800" cy="14596200"/>
          </a:xfrm>
          <a:prstGeom prst="rect">
            <a:avLst/>
          </a:prstGeom>
        </p:spPr>
        <p:txBody>
          <a:bodyPr anchorCtr="0" anchor="b" bIns="399550" lIns="399550" spcFirstLastPara="1" rIns="399550" wrap="square" tIns="399550">
            <a:normAutofit/>
          </a:bodyPr>
          <a:lstStyle>
            <a:lvl1pPr lvl="0" algn="ctr">
              <a:spcBef>
                <a:spcPts val="0"/>
              </a:spcBef>
              <a:spcAft>
                <a:spcPts val="0"/>
              </a:spcAft>
              <a:buSzPts val="22700"/>
              <a:buNone/>
              <a:defRPr sz="22700"/>
            </a:lvl1pPr>
            <a:lvl2pPr lvl="1" algn="ctr">
              <a:spcBef>
                <a:spcPts val="0"/>
              </a:spcBef>
              <a:spcAft>
                <a:spcPts val="0"/>
              </a:spcAft>
              <a:buSzPts val="22700"/>
              <a:buNone/>
              <a:defRPr sz="22700"/>
            </a:lvl2pPr>
            <a:lvl3pPr lvl="2" algn="ctr">
              <a:spcBef>
                <a:spcPts val="0"/>
              </a:spcBef>
              <a:spcAft>
                <a:spcPts val="0"/>
              </a:spcAft>
              <a:buSzPts val="22700"/>
              <a:buNone/>
              <a:defRPr sz="22700"/>
            </a:lvl3pPr>
            <a:lvl4pPr lvl="3" algn="ctr">
              <a:spcBef>
                <a:spcPts val="0"/>
              </a:spcBef>
              <a:spcAft>
                <a:spcPts val="0"/>
              </a:spcAft>
              <a:buSzPts val="22700"/>
              <a:buNone/>
              <a:defRPr sz="22700"/>
            </a:lvl4pPr>
            <a:lvl5pPr lvl="4" algn="ctr">
              <a:spcBef>
                <a:spcPts val="0"/>
              </a:spcBef>
              <a:spcAft>
                <a:spcPts val="0"/>
              </a:spcAft>
              <a:buSzPts val="22700"/>
              <a:buNone/>
              <a:defRPr sz="22700"/>
            </a:lvl5pPr>
            <a:lvl6pPr lvl="5" algn="ctr">
              <a:spcBef>
                <a:spcPts val="0"/>
              </a:spcBef>
              <a:spcAft>
                <a:spcPts val="0"/>
              </a:spcAft>
              <a:buSzPts val="22700"/>
              <a:buNone/>
              <a:defRPr sz="22700"/>
            </a:lvl6pPr>
            <a:lvl7pPr lvl="6" algn="ctr">
              <a:spcBef>
                <a:spcPts val="0"/>
              </a:spcBef>
              <a:spcAft>
                <a:spcPts val="0"/>
              </a:spcAft>
              <a:buSzPts val="22700"/>
              <a:buNone/>
              <a:defRPr sz="22700"/>
            </a:lvl7pPr>
            <a:lvl8pPr lvl="7" algn="ctr">
              <a:spcBef>
                <a:spcPts val="0"/>
              </a:spcBef>
              <a:spcAft>
                <a:spcPts val="0"/>
              </a:spcAft>
              <a:buSzPts val="22700"/>
              <a:buNone/>
              <a:defRPr sz="22700"/>
            </a:lvl8pPr>
            <a:lvl9pPr lvl="8" algn="ctr">
              <a:spcBef>
                <a:spcPts val="0"/>
              </a:spcBef>
              <a:spcAft>
                <a:spcPts val="0"/>
              </a:spcAft>
              <a:buSzPts val="22700"/>
              <a:buNone/>
              <a:defRPr sz="22700"/>
            </a:lvl9pPr>
          </a:lstStyle>
          <a:p/>
        </p:txBody>
      </p:sp>
      <p:sp>
        <p:nvSpPr>
          <p:cNvPr id="11" name="Google Shape;11;p2"/>
          <p:cNvSpPr txBox="1"/>
          <p:nvPr>
            <p:ph idx="1" type="subTitle"/>
          </p:nvPr>
        </p:nvSpPr>
        <p:spPr>
          <a:xfrm>
            <a:off x="935100" y="20153778"/>
            <a:ext cx="25561800" cy="5636400"/>
          </a:xfrm>
          <a:prstGeom prst="rect">
            <a:avLst/>
          </a:prstGeom>
        </p:spPr>
        <p:txBody>
          <a:bodyPr anchorCtr="0" anchor="t" bIns="399550" lIns="399550" spcFirstLastPara="1" rIns="399550" wrap="square" tIns="399550">
            <a:normAutofit/>
          </a:bodyPr>
          <a:lstStyle>
            <a:lvl1pPr lvl="0" algn="ctr">
              <a:lnSpc>
                <a:spcPct val="100000"/>
              </a:lnSpc>
              <a:spcBef>
                <a:spcPts val="0"/>
              </a:spcBef>
              <a:spcAft>
                <a:spcPts val="0"/>
              </a:spcAft>
              <a:buSzPts val="12200"/>
              <a:buNone/>
              <a:defRPr sz="12200"/>
            </a:lvl1pPr>
            <a:lvl2pPr lvl="1" algn="ctr">
              <a:lnSpc>
                <a:spcPct val="100000"/>
              </a:lnSpc>
              <a:spcBef>
                <a:spcPts val="0"/>
              </a:spcBef>
              <a:spcAft>
                <a:spcPts val="0"/>
              </a:spcAft>
              <a:buSzPts val="12200"/>
              <a:buNone/>
              <a:defRPr sz="12200"/>
            </a:lvl2pPr>
            <a:lvl3pPr lvl="2" algn="ctr">
              <a:lnSpc>
                <a:spcPct val="100000"/>
              </a:lnSpc>
              <a:spcBef>
                <a:spcPts val="0"/>
              </a:spcBef>
              <a:spcAft>
                <a:spcPts val="0"/>
              </a:spcAft>
              <a:buSzPts val="12200"/>
              <a:buNone/>
              <a:defRPr sz="12200"/>
            </a:lvl3pPr>
            <a:lvl4pPr lvl="3" algn="ctr">
              <a:lnSpc>
                <a:spcPct val="100000"/>
              </a:lnSpc>
              <a:spcBef>
                <a:spcPts val="0"/>
              </a:spcBef>
              <a:spcAft>
                <a:spcPts val="0"/>
              </a:spcAft>
              <a:buSzPts val="12200"/>
              <a:buNone/>
              <a:defRPr sz="12200"/>
            </a:lvl4pPr>
            <a:lvl5pPr lvl="4" algn="ctr">
              <a:lnSpc>
                <a:spcPct val="100000"/>
              </a:lnSpc>
              <a:spcBef>
                <a:spcPts val="0"/>
              </a:spcBef>
              <a:spcAft>
                <a:spcPts val="0"/>
              </a:spcAft>
              <a:buSzPts val="12200"/>
              <a:buNone/>
              <a:defRPr sz="12200"/>
            </a:lvl5pPr>
            <a:lvl6pPr lvl="5" algn="ctr">
              <a:lnSpc>
                <a:spcPct val="100000"/>
              </a:lnSpc>
              <a:spcBef>
                <a:spcPts val="0"/>
              </a:spcBef>
              <a:spcAft>
                <a:spcPts val="0"/>
              </a:spcAft>
              <a:buSzPts val="12200"/>
              <a:buNone/>
              <a:defRPr sz="12200"/>
            </a:lvl6pPr>
            <a:lvl7pPr lvl="6" algn="ctr">
              <a:lnSpc>
                <a:spcPct val="100000"/>
              </a:lnSpc>
              <a:spcBef>
                <a:spcPts val="0"/>
              </a:spcBef>
              <a:spcAft>
                <a:spcPts val="0"/>
              </a:spcAft>
              <a:buSzPts val="12200"/>
              <a:buNone/>
              <a:defRPr sz="12200"/>
            </a:lvl7pPr>
            <a:lvl8pPr lvl="7" algn="ctr">
              <a:lnSpc>
                <a:spcPct val="100000"/>
              </a:lnSpc>
              <a:spcBef>
                <a:spcPts val="0"/>
              </a:spcBef>
              <a:spcAft>
                <a:spcPts val="0"/>
              </a:spcAft>
              <a:buSzPts val="12200"/>
              <a:buNone/>
              <a:defRPr sz="12200"/>
            </a:lvl8pPr>
            <a:lvl9pPr lvl="8" algn="ctr">
              <a:lnSpc>
                <a:spcPct val="100000"/>
              </a:lnSpc>
              <a:spcBef>
                <a:spcPts val="0"/>
              </a:spcBef>
              <a:spcAft>
                <a:spcPts val="0"/>
              </a:spcAft>
              <a:buSzPts val="12200"/>
              <a:buNone/>
              <a:defRPr sz="12200"/>
            </a:lvl9pPr>
          </a:lstStyle>
          <a:p/>
        </p:txBody>
      </p:sp>
      <p:sp>
        <p:nvSpPr>
          <p:cNvPr id="12" name="Google Shape;12;p2"/>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935100" y="7865778"/>
            <a:ext cx="25561800" cy="13962600"/>
          </a:xfrm>
          <a:prstGeom prst="rect">
            <a:avLst/>
          </a:prstGeom>
        </p:spPr>
        <p:txBody>
          <a:bodyPr anchorCtr="0" anchor="b" bIns="399550" lIns="399550" spcFirstLastPara="1" rIns="399550" wrap="square" tIns="399550">
            <a:normAutofit/>
          </a:bodyPr>
          <a:lstStyle>
            <a:lvl1pPr lvl="0" algn="ctr">
              <a:spcBef>
                <a:spcPts val="0"/>
              </a:spcBef>
              <a:spcAft>
                <a:spcPts val="0"/>
              </a:spcAft>
              <a:buSzPts val="52400"/>
              <a:buNone/>
              <a:defRPr sz="52400"/>
            </a:lvl1pPr>
            <a:lvl2pPr lvl="1" algn="ctr">
              <a:spcBef>
                <a:spcPts val="0"/>
              </a:spcBef>
              <a:spcAft>
                <a:spcPts val="0"/>
              </a:spcAft>
              <a:buSzPts val="52400"/>
              <a:buNone/>
              <a:defRPr sz="52400"/>
            </a:lvl2pPr>
            <a:lvl3pPr lvl="2" algn="ctr">
              <a:spcBef>
                <a:spcPts val="0"/>
              </a:spcBef>
              <a:spcAft>
                <a:spcPts val="0"/>
              </a:spcAft>
              <a:buSzPts val="52400"/>
              <a:buNone/>
              <a:defRPr sz="52400"/>
            </a:lvl3pPr>
            <a:lvl4pPr lvl="3" algn="ctr">
              <a:spcBef>
                <a:spcPts val="0"/>
              </a:spcBef>
              <a:spcAft>
                <a:spcPts val="0"/>
              </a:spcAft>
              <a:buSzPts val="52400"/>
              <a:buNone/>
              <a:defRPr sz="52400"/>
            </a:lvl4pPr>
            <a:lvl5pPr lvl="4" algn="ctr">
              <a:spcBef>
                <a:spcPts val="0"/>
              </a:spcBef>
              <a:spcAft>
                <a:spcPts val="0"/>
              </a:spcAft>
              <a:buSzPts val="52400"/>
              <a:buNone/>
              <a:defRPr sz="52400"/>
            </a:lvl5pPr>
            <a:lvl6pPr lvl="5" algn="ctr">
              <a:spcBef>
                <a:spcPts val="0"/>
              </a:spcBef>
              <a:spcAft>
                <a:spcPts val="0"/>
              </a:spcAft>
              <a:buSzPts val="52400"/>
              <a:buNone/>
              <a:defRPr sz="52400"/>
            </a:lvl6pPr>
            <a:lvl7pPr lvl="6" algn="ctr">
              <a:spcBef>
                <a:spcPts val="0"/>
              </a:spcBef>
              <a:spcAft>
                <a:spcPts val="0"/>
              </a:spcAft>
              <a:buSzPts val="52400"/>
              <a:buNone/>
              <a:defRPr sz="52400"/>
            </a:lvl7pPr>
            <a:lvl8pPr lvl="7" algn="ctr">
              <a:spcBef>
                <a:spcPts val="0"/>
              </a:spcBef>
              <a:spcAft>
                <a:spcPts val="0"/>
              </a:spcAft>
              <a:buSzPts val="52400"/>
              <a:buNone/>
              <a:defRPr sz="52400"/>
            </a:lvl8pPr>
            <a:lvl9pPr lvl="8" algn="ctr">
              <a:spcBef>
                <a:spcPts val="0"/>
              </a:spcBef>
              <a:spcAft>
                <a:spcPts val="0"/>
              </a:spcAft>
              <a:buSzPts val="52400"/>
              <a:buNone/>
              <a:defRPr sz="52400"/>
            </a:lvl9pPr>
          </a:lstStyle>
          <a:p>
            <a:r>
              <a:t>xx%</a:t>
            </a:r>
          </a:p>
        </p:txBody>
      </p:sp>
      <p:sp>
        <p:nvSpPr>
          <p:cNvPr id="46" name="Google Shape;46;p11"/>
          <p:cNvSpPr txBox="1"/>
          <p:nvPr>
            <p:ph idx="1" type="body"/>
          </p:nvPr>
        </p:nvSpPr>
        <p:spPr>
          <a:xfrm>
            <a:off x="935100" y="22415822"/>
            <a:ext cx="25561800" cy="9250200"/>
          </a:xfrm>
          <a:prstGeom prst="rect">
            <a:avLst/>
          </a:prstGeom>
        </p:spPr>
        <p:txBody>
          <a:bodyPr anchorCtr="0" anchor="t" bIns="399550" lIns="399550" spcFirstLastPara="1" rIns="399550" wrap="square" tIns="399550">
            <a:normAutofit/>
          </a:bodyPr>
          <a:lstStyle>
            <a:lvl1pPr indent="-730250" lvl="0" marL="457200" algn="ctr">
              <a:spcBef>
                <a:spcPts val="0"/>
              </a:spcBef>
              <a:spcAft>
                <a:spcPts val="0"/>
              </a:spcAft>
              <a:buSzPts val="7900"/>
              <a:buChar char="●"/>
              <a:defRPr/>
            </a:lvl1pPr>
            <a:lvl2pPr indent="-615950" lvl="1" marL="914400" algn="ctr">
              <a:spcBef>
                <a:spcPts val="0"/>
              </a:spcBef>
              <a:spcAft>
                <a:spcPts val="0"/>
              </a:spcAft>
              <a:buSzPts val="6100"/>
              <a:buChar char="○"/>
              <a:defRPr/>
            </a:lvl2pPr>
            <a:lvl3pPr indent="-615950" lvl="2" marL="1371600" algn="ctr">
              <a:spcBef>
                <a:spcPts val="0"/>
              </a:spcBef>
              <a:spcAft>
                <a:spcPts val="0"/>
              </a:spcAft>
              <a:buSzPts val="6100"/>
              <a:buChar char="■"/>
              <a:defRPr/>
            </a:lvl3pPr>
            <a:lvl4pPr indent="-615950" lvl="3" marL="1828800" algn="ctr">
              <a:spcBef>
                <a:spcPts val="0"/>
              </a:spcBef>
              <a:spcAft>
                <a:spcPts val="0"/>
              </a:spcAft>
              <a:buSzPts val="6100"/>
              <a:buChar char="●"/>
              <a:defRPr/>
            </a:lvl4pPr>
            <a:lvl5pPr indent="-615950" lvl="4" marL="2286000" algn="ctr">
              <a:spcBef>
                <a:spcPts val="0"/>
              </a:spcBef>
              <a:spcAft>
                <a:spcPts val="0"/>
              </a:spcAft>
              <a:buSzPts val="6100"/>
              <a:buChar char="○"/>
              <a:defRPr/>
            </a:lvl5pPr>
            <a:lvl6pPr indent="-615950" lvl="5" marL="2743200" algn="ctr">
              <a:spcBef>
                <a:spcPts val="0"/>
              </a:spcBef>
              <a:spcAft>
                <a:spcPts val="0"/>
              </a:spcAft>
              <a:buSzPts val="6100"/>
              <a:buChar char="■"/>
              <a:defRPr/>
            </a:lvl6pPr>
            <a:lvl7pPr indent="-615950" lvl="6" marL="3200400" algn="ctr">
              <a:spcBef>
                <a:spcPts val="0"/>
              </a:spcBef>
              <a:spcAft>
                <a:spcPts val="0"/>
              </a:spcAft>
              <a:buSzPts val="6100"/>
              <a:buChar char="●"/>
              <a:defRPr/>
            </a:lvl7pPr>
            <a:lvl8pPr indent="-615950" lvl="7" marL="3657600" algn="ctr">
              <a:spcBef>
                <a:spcPts val="0"/>
              </a:spcBef>
              <a:spcAft>
                <a:spcPts val="0"/>
              </a:spcAft>
              <a:buSzPts val="6100"/>
              <a:buChar char="○"/>
              <a:defRPr/>
            </a:lvl8pPr>
            <a:lvl9pPr indent="-615950" lvl="8" marL="4114800" algn="ctr">
              <a:spcBef>
                <a:spcPts val="0"/>
              </a:spcBef>
              <a:spcAft>
                <a:spcPts val="0"/>
              </a:spcAft>
              <a:buSzPts val="6100"/>
              <a:buChar char="■"/>
              <a:defRPr/>
            </a:lvl9pPr>
          </a:lstStyle>
          <a:p/>
        </p:txBody>
      </p:sp>
      <p:sp>
        <p:nvSpPr>
          <p:cNvPr id="47" name="Google Shape;47;p11"/>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935100" y="15294933"/>
            <a:ext cx="25561800" cy="5986200"/>
          </a:xfrm>
          <a:prstGeom prst="rect">
            <a:avLst/>
          </a:prstGeom>
        </p:spPr>
        <p:txBody>
          <a:bodyPr anchorCtr="0" anchor="ctr" bIns="399550" lIns="399550" spcFirstLastPara="1" rIns="399550" wrap="square" tIns="399550">
            <a:normAutofit/>
          </a:bodyPr>
          <a:lstStyle>
            <a:lvl1pPr lvl="0" algn="ctr">
              <a:spcBef>
                <a:spcPts val="0"/>
              </a:spcBef>
              <a:spcAft>
                <a:spcPts val="0"/>
              </a:spcAft>
              <a:buSzPts val="15700"/>
              <a:buNone/>
              <a:defRPr sz="15700"/>
            </a:lvl1pPr>
            <a:lvl2pPr lvl="1" algn="ctr">
              <a:spcBef>
                <a:spcPts val="0"/>
              </a:spcBef>
              <a:spcAft>
                <a:spcPts val="0"/>
              </a:spcAft>
              <a:buSzPts val="15700"/>
              <a:buNone/>
              <a:defRPr sz="15700"/>
            </a:lvl2pPr>
            <a:lvl3pPr lvl="2" algn="ctr">
              <a:spcBef>
                <a:spcPts val="0"/>
              </a:spcBef>
              <a:spcAft>
                <a:spcPts val="0"/>
              </a:spcAft>
              <a:buSzPts val="15700"/>
              <a:buNone/>
              <a:defRPr sz="15700"/>
            </a:lvl3pPr>
            <a:lvl4pPr lvl="3" algn="ctr">
              <a:spcBef>
                <a:spcPts val="0"/>
              </a:spcBef>
              <a:spcAft>
                <a:spcPts val="0"/>
              </a:spcAft>
              <a:buSzPts val="15700"/>
              <a:buNone/>
              <a:defRPr sz="15700"/>
            </a:lvl4pPr>
            <a:lvl5pPr lvl="4" algn="ctr">
              <a:spcBef>
                <a:spcPts val="0"/>
              </a:spcBef>
              <a:spcAft>
                <a:spcPts val="0"/>
              </a:spcAft>
              <a:buSzPts val="15700"/>
              <a:buNone/>
              <a:defRPr sz="15700"/>
            </a:lvl5pPr>
            <a:lvl6pPr lvl="5" algn="ctr">
              <a:spcBef>
                <a:spcPts val="0"/>
              </a:spcBef>
              <a:spcAft>
                <a:spcPts val="0"/>
              </a:spcAft>
              <a:buSzPts val="15700"/>
              <a:buNone/>
              <a:defRPr sz="15700"/>
            </a:lvl6pPr>
            <a:lvl7pPr lvl="6" algn="ctr">
              <a:spcBef>
                <a:spcPts val="0"/>
              </a:spcBef>
              <a:spcAft>
                <a:spcPts val="0"/>
              </a:spcAft>
              <a:buSzPts val="15700"/>
              <a:buNone/>
              <a:defRPr sz="15700"/>
            </a:lvl7pPr>
            <a:lvl8pPr lvl="7" algn="ctr">
              <a:spcBef>
                <a:spcPts val="0"/>
              </a:spcBef>
              <a:spcAft>
                <a:spcPts val="0"/>
              </a:spcAft>
              <a:buSzPts val="15700"/>
              <a:buNone/>
              <a:defRPr sz="15700"/>
            </a:lvl8pPr>
            <a:lvl9pPr lvl="8" algn="ctr">
              <a:spcBef>
                <a:spcPts val="0"/>
              </a:spcBef>
              <a:spcAft>
                <a:spcPts val="0"/>
              </a:spcAft>
              <a:buSzPts val="15700"/>
              <a:buNone/>
              <a:defRPr sz="15700"/>
            </a:lvl9pPr>
          </a:lstStyle>
          <a:p/>
        </p:txBody>
      </p:sp>
      <p:sp>
        <p:nvSpPr>
          <p:cNvPr id="15" name="Google Shape;15;p3"/>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935100" y="3164622"/>
            <a:ext cx="25561800" cy="4072500"/>
          </a:xfrm>
          <a:prstGeom prst="rect">
            <a:avLst/>
          </a:prstGeom>
        </p:spPr>
        <p:txBody>
          <a:bodyPr anchorCtr="0" anchor="t" bIns="399550" lIns="399550" spcFirstLastPara="1" rIns="399550" wrap="square" tIns="399550">
            <a:norm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18" name="Google Shape;18;p4"/>
          <p:cNvSpPr txBox="1"/>
          <p:nvPr>
            <p:ph idx="1" type="body"/>
          </p:nvPr>
        </p:nvSpPr>
        <p:spPr>
          <a:xfrm>
            <a:off x="935100" y="8195378"/>
            <a:ext cx="25561800" cy="24294300"/>
          </a:xfrm>
          <a:prstGeom prst="rect">
            <a:avLst/>
          </a:prstGeom>
        </p:spPr>
        <p:txBody>
          <a:bodyPr anchorCtr="0" anchor="t" bIns="399550" lIns="399550" spcFirstLastPara="1" rIns="399550" wrap="square" tIns="399550">
            <a:normAutofit/>
          </a:bodyPr>
          <a:lstStyle>
            <a:lvl1pPr indent="-730250" lvl="0" marL="457200">
              <a:spcBef>
                <a:spcPts val="0"/>
              </a:spcBef>
              <a:spcAft>
                <a:spcPts val="0"/>
              </a:spcAft>
              <a:buSzPts val="7900"/>
              <a:buChar char="●"/>
              <a:defRPr/>
            </a:lvl1pPr>
            <a:lvl2pPr indent="-615950" lvl="1" marL="914400">
              <a:spcBef>
                <a:spcPts val="0"/>
              </a:spcBef>
              <a:spcAft>
                <a:spcPts val="0"/>
              </a:spcAft>
              <a:buSzPts val="6100"/>
              <a:buChar char="○"/>
              <a:defRPr/>
            </a:lvl2pPr>
            <a:lvl3pPr indent="-615950" lvl="2" marL="1371600">
              <a:spcBef>
                <a:spcPts val="0"/>
              </a:spcBef>
              <a:spcAft>
                <a:spcPts val="0"/>
              </a:spcAft>
              <a:buSzPts val="6100"/>
              <a:buChar char="■"/>
              <a:defRPr/>
            </a:lvl3pPr>
            <a:lvl4pPr indent="-615950" lvl="3" marL="1828800">
              <a:spcBef>
                <a:spcPts val="0"/>
              </a:spcBef>
              <a:spcAft>
                <a:spcPts val="0"/>
              </a:spcAft>
              <a:buSzPts val="6100"/>
              <a:buChar char="●"/>
              <a:defRPr/>
            </a:lvl4pPr>
            <a:lvl5pPr indent="-615950" lvl="4" marL="2286000">
              <a:spcBef>
                <a:spcPts val="0"/>
              </a:spcBef>
              <a:spcAft>
                <a:spcPts val="0"/>
              </a:spcAft>
              <a:buSzPts val="6100"/>
              <a:buChar char="○"/>
              <a:defRPr/>
            </a:lvl5pPr>
            <a:lvl6pPr indent="-615950" lvl="5" marL="2743200">
              <a:spcBef>
                <a:spcPts val="0"/>
              </a:spcBef>
              <a:spcAft>
                <a:spcPts val="0"/>
              </a:spcAft>
              <a:buSzPts val="6100"/>
              <a:buChar char="■"/>
              <a:defRPr/>
            </a:lvl6pPr>
            <a:lvl7pPr indent="-615950" lvl="6" marL="3200400">
              <a:spcBef>
                <a:spcPts val="0"/>
              </a:spcBef>
              <a:spcAft>
                <a:spcPts val="0"/>
              </a:spcAft>
              <a:buSzPts val="6100"/>
              <a:buChar char="●"/>
              <a:defRPr/>
            </a:lvl7pPr>
            <a:lvl8pPr indent="-615950" lvl="7" marL="3657600">
              <a:spcBef>
                <a:spcPts val="0"/>
              </a:spcBef>
              <a:spcAft>
                <a:spcPts val="0"/>
              </a:spcAft>
              <a:buSzPts val="6100"/>
              <a:buChar char="○"/>
              <a:defRPr/>
            </a:lvl8pPr>
            <a:lvl9pPr indent="-615950" lvl="8" marL="4114800">
              <a:spcBef>
                <a:spcPts val="0"/>
              </a:spcBef>
              <a:spcAft>
                <a:spcPts val="0"/>
              </a:spcAft>
              <a:buSzPts val="6100"/>
              <a:buChar char="■"/>
              <a:defRPr/>
            </a:lvl9pPr>
          </a:lstStyle>
          <a:p/>
        </p:txBody>
      </p:sp>
      <p:sp>
        <p:nvSpPr>
          <p:cNvPr id="19" name="Google Shape;19;p4"/>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935100" y="3164622"/>
            <a:ext cx="25561800" cy="4072500"/>
          </a:xfrm>
          <a:prstGeom prst="rect">
            <a:avLst/>
          </a:prstGeom>
        </p:spPr>
        <p:txBody>
          <a:bodyPr anchorCtr="0" anchor="t" bIns="399550" lIns="399550" spcFirstLastPara="1" rIns="399550" wrap="square" tIns="399550">
            <a:norm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22" name="Google Shape;22;p5"/>
          <p:cNvSpPr txBox="1"/>
          <p:nvPr>
            <p:ph idx="1" type="body"/>
          </p:nvPr>
        </p:nvSpPr>
        <p:spPr>
          <a:xfrm>
            <a:off x="935100" y="8195378"/>
            <a:ext cx="11999700" cy="24294300"/>
          </a:xfrm>
          <a:prstGeom prst="rect">
            <a:avLst/>
          </a:prstGeom>
        </p:spPr>
        <p:txBody>
          <a:bodyPr anchorCtr="0" anchor="t" bIns="399550" lIns="399550" spcFirstLastPara="1" rIns="399550" wrap="square" tIns="399550">
            <a:normAutofit/>
          </a:bodyPr>
          <a:lstStyle>
            <a:lvl1pPr indent="-615950" lvl="0" marL="457200">
              <a:spcBef>
                <a:spcPts val="0"/>
              </a:spcBef>
              <a:spcAft>
                <a:spcPts val="0"/>
              </a:spcAft>
              <a:buSzPts val="6100"/>
              <a:buChar char="●"/>
              <a:defRPr sz="6100"/>
            </a:lvl1pPr>
            <a:lvl2pPr indent="-558800" lvl="1" marL="914400">
              <a:spcBef>
                <a:spcPts val="0"/>
              </a:spcBef>
              <a:spcAft>
                <a:spcPts val="0"/>
              </a:spcAft>
              <a:buSzPts val="5200"/>
              <a:buChar char="○"/>
              <a:defRPr sz="5200"/>
            </a:lvl2pPr>
            <a:lvl3pPr indent="-558800" lvl="2" marL="1371600">
              <a:spcBef>
                <a:spcPts val="0"/>
              </a:spcBef>
              <a:spcAft>
                <a:spcPts val="0"/>
              </a:spcAft>
              <a:buSzPts val="5200"/>
              <a:buChar char="■"/>
              <a:defRPr sz="5200"/>
            </a:lvl3pPr>
            <a:lvl4pPr indent="-558800" lvl="3" marL="1828800">
              <a:spcBef>
                <a:spcPts val="0"/>
              </a:spcBef>
              <a:spcAft>
                <a:spcPts val="0"/>
              </a:spcAft>
              <a:buSzPts val="5200"/>
              <a:buChar char="●"/>
              <a:defRPr sz="5200"/>
            </a:lvl4pPr>
            <a:lvl5pPr indent="-558800" lvl="4" marL="2286000">
              <a:spcBef>
                <a:spcPts val="0"/>
              </a:spcBef>
              <a:spcAft>
                <a:spcPts val="0"/>
              </a:spcAft>
              <a:buSzPts val="5200"/>
              <a:buChar char="○"/>
              <a:defRPr sz="5200"/>
            </a:lvl5pPr>
            <a:lvl6pPr indent="-558800" lvl="5" marL="2743200">
              <a:spcBef>
                <a:spcPts val="0"/>
              </a:spcBef>
              <a:spcAft>
                <a:spcPts val="0"/>
              </a:spcAft>
              <a:buSzPts val="5200"/>
              <a:buChar char="■"/>
              <a:defRPr sz="5200"/>
            </a:lvl6pPr>
            <a:lvl7pPr indent="-558800" lvl="6" marL="3200400">
              <a:spcBef>
                <a:spcPts val="0"/>
              </a:spcBef>
              <a:spcAft>
                <a:spcPts val="0"/>
              </a:spcAft>
              <a:buSzPts val="5200"/>
              <a:buChar char="●"/>
              <a:defRPr sz="5200"/>
            </a:lvl7pPr>
            <a:lvl8pPr indent="-558800" lvl="7" marL="3657600">
              <a:spcBef>
                <a:spcPts val="0"/>
              </a:spcBef>
              <a:spcAft>
                <a:spcPts val="0"/>
              </a:spcAft>
              <a:buSzPts val="5200"/>
              <a:buChar char="○"/>
              <a:defRPr sz="5200"/>
            </a:lvl8pPr>
            <a:lvl9pPr indent="-558800" lvl="8" marL="4114800">
              <a:spcBef>
                <a:spcPts val="0"/>
              </a:spcBef>
              <a:spcAft>
                <a:spcPts val="0"/>
              </a:spcAft>
              <a:buSzPts val="5200"/>
              <a:buChar char="■"/>
              <a:defRPr sz="5200"/>
            </a:lvl9pPr>
          </a:lstStyle>
          <a:p/>
        </p:txBody>
      </p:sp>
      <p:sp>
        <p:nvSpPr>
          <p:cNvPr id="23" name="Google Shape;23;p5"/>
          <p:cNvSpPr txBox="1"/>
          <p:nvPr>
            <p:ph idx="2" type="body"/>
          </p:nvPr>
        </p:nvSpPr>
        <p:spPr>
          <a:xfrm>
            <a:off x="14497200" y="8195378"/>
            <a:ext cx="11999700" cy="24294300"/>
          </a:xfrm>
          <a:prstGeom prst="rect">
            <a:avLst/>
          </a:prstGeom>
        </p:spPr>
        <p:txBody>
          <a:bodyPr anchorCtr="0" anchor="t" bIns="399550" lIns="399550" spcFirstLastPara="1" rIns="399550" wrap="square" tIns="399550">
            <a:normAutofit/>
          </a:bodyPr>
          <a:lstStyle>
            <a:lvl1pPr indent="-615950" lvl="0" marL="457200">
              <a:spcBef>
                <a:spcPts val="0"/>
              </a:spcBef>
              <a:spcAft>
                <a:spcPts val="0"/>
              </a:spcAft>
              <a:buSzPts val="6100"/>
              <a:buChar char="●"/>
              <a:defRPr sz="6100"/>
            </a:lvl1pPr>
            <a:lvl2pPr indent="-558800" lvl="1" marL="914400">
              <a:spcBef>
                <a:spcPts val="0"/>
              </a:spcBef>
              <a:spcAft>
                <a:spcPts val="0"/>
              </a:spcAft>
              <a:buSzPts val="5200"/>
              <a:buChar char="○"/>
              <a:defRPr sz="5200"/>
            </a:lvl2pPr>
            <a:lvl3pPr indent="-558800" lvl="2" marL="1371600">
              <a:spcBef>
                <a:spcPts val="0"/>
              </a:spcBef>
              <a:spcAft>
                <a:spcPts val="0"/>
              </a:spcAft>
              <a:buSzPts val="5200"/>
              <a:buChar char="■"/>
              <a:defRPr sz="5200"/>
            </a:lvl3pPr>
            <a:lvl4pPr indent="-558800" lvl="3" marL="1828800">
              <a:spcBef>
                <a:spcPts val="0"/>
              </a:spcBef>
              <a:spcAft>
                <a:spcPts val="0"/>
              </a:spcAft>
              <a:buSzPts val="5200"/>
              <a:buChar char="●"/>
              <a:defRPr sz="5200"/>
            </a:lvl4pPr>
            <a:lvl5pPr indent="-558800" lvl="4" marL="2286000">
              <a:spcBef>
                <a:spcPts val="0"/>
              </a:spcBef>
              <a:spcAft>
                <a:spcPts val="0"/>
              </a:spcAft>
              <a:buSzPts val="5200"/>
              <a:buChar char="○"/>
              <a:defRPr sz="5200"/>
            </a:lvl5pPr>
            <a:lvl6pPr indent="-558800" lvl="5" marL="2743200">
              <a:spcBef>
                <a:spcPts val="0"/>
              </a:spcBef>
              <a:spcAft>
                <a:spcPts val="0"/>
              </a:spcAft>
              <a:buSzPts val="5200"/>
              <a:buChar char="■"/>
              <a:defRPr sz="5200"/>
            </a:lvl6pPr>
            <a:lvl7pPr indent="-558800" lvl="6" marL="3200400">
              <a:spcBef>
                <a:spcPts val="0"/>
              </a:spcBef>
              <a:spcAft>
                <a:spcPts val="0"/>
              </a:spcAft>
              <a:buSzPts val="5200"/>
              <a:buChar char="●"/>
              <a:defRPr sz="5200"/>
            </a:lvl7pPr>
            <a:lvl8pPr indent="-558800" lvl="7" marL="3657600">
              <a:spcBef>
                <a:spcPts val="0"/>
              </a:spcBef>
              <a:spcAft>
                <a:spcPts val="0"/>
              </a:spcAft>
              <a:buSzPts val="5200"/>
              <a:buChar char="○"/>
              <a:defRPr sz="5200"/>
            </a:lvl8pPr>
            <a:lvl9pPr indent="-558800" lvl="8" marL="4114800">
              <a:spcBef>
                <a:spcPts val="0"/>
              </a:spcBef>
              <a:spcAft>
                <a:spcPts val="0"/>
              </a:spcAft>
              <a:buSzPts val="5200"/>
              <a:buChar char="■"/>
              <a:defRPr sz="5200"/>
            </a:lvl9pPr>
          </a:lstStyle>
          <a:p/>
        </p:txBody>
      </p:sp>
      <p:sp>
        <p:nvSpPr>
          <p:cNvPr id="24" name="Google Shape;24;p5"/>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935100" y="3164622"/>
            <a:ext cx="25561800" cy="4072500"/>
          </a:xfrm>
          <a:prstGeom prst="rect">
            <a:avLst/>
          </a:prstGeom>
        </p:spPr>
        <p:txBody>
          <a:bodyPr anchorCtr="0" anchor="t" bIns="399550" lIns="399550" spcFirstLastPara="1" rIns="399550" wrap="square" tIns="399550">
            <a:norm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27" name="Google Shape;27;p6"/>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935100" y="3950933"/>
            <a:ext cx="8424000" cy="5373900"/>
          </a:xfrm>
          <a:prstGeom prst="rect">
            <a:avLst/>
          </a:prstGeom>
        </p:spPr>
        <p:txBody>
          <a:bodyPr anchorCtr="0" anchor="b" bIns="399550" lIns="399550" spcFirstLastPara="1" rIns="399550" wrap="square" tIns="399550">
            <a:normAutofit/>
          </a:bodyPr>
          <a:lstStyle>
            <a:lvl1pPr lvl="0">
              <a:spcBef>
                <a:spcPts val="0"/>
              </a:spcBef>
              <a:spcAft>
                <a:spcPts val="0"/>
              </a:spcAft>
              <a:buSzPts val="10500"/>
              <a:buNone/>
              <a:defRPr sz="10500"/>
            </a:lvl1pPr>
            <a:lvl2pPr lvl="1">
              <a:spcBef>
                <a:spcPts val="0"/>
              </a:spcBef>
              <a:spcAft>
                <a:spcPts val="0"/>
              </a:spcAft>
              <a:buSzPts val="10500"/>
              <a:buNone/>
              <a:defRPr sz="10500"/>
            </a:lvl2pPr>
            <a:lvl3pPr lvl="2">
              <a:spcBef>
                <a:spcPts val="0"/>
              </a:spcBef>
              <a:spcAft>
                <a:spcPts val="0"/>
              </a:spcAft>
              <a:buSzPts val="10500"/>
              <a:buNone/>
              <a:defRPr sz="10500"/>
            </a:lvl3pPr>
            <a:lvl4pPr lvl="3">
              <a:spcBef>
                <a:spcPts val="0"/>
              </a:spcBef>
              <a:spcAft>
                <a:spcPts val="0"/>
              </a:spcAft>
              <a:buSzPts val="10500"/>
              <a:buNone/>
              <a:defRPr sz="10500"/>
            </a:lvl4pPr>
            <a:lvl5pPr lvl="4">
              <a:spcBef>
                <a:spcPts val="0"/>
              </a:spcBef>
              <a:spcAft>
                <a:spcPts val="0"/>
              </a:spcAft>
              <a:buSzPts val="10500"/>
              <a:buNone/>
              <a:defRPr sz="10500"/>
            </a:lvl5pPr>
            <a:lvl6pPr lvl="5">
              <a:spcBef>
                <a:spcPts val="0"/>
              </a:spcBef>
              <a:spcAft>
                <a:spcPts val="0"/>
              </a:spcAft>
              <a:buSzPts val="10500"/>
              <a:buNone/>
              <a:defRPr sz="10500"/>
            </a:lvl6pPr>
            <a:lvl7pPr lvl="6">
              <a:spcBef>
                <a:spcPts val="0"/>
              </a:spcBef>
              <a:spcAft>
                <a:spcPts val="0"/>
              </a:spcAft>
              <a:buSzPts val="10500"/>
              <a:buNone/>
              <a:defRPr sz="10500"/>
            </a:lvl7pPr>
            <a:lvl8pPr lvl="7">
              <a:spcBef>
                <a:spcPts val="0"/>
              </a:spcBef>
              <a:spcAft>
                <a:spcPts val="0"/>
              </a:spcAft>
              <a:buSzPts val="10500"/>
              <a:buNone/>
              <a:defRPr sz="10500"/>
            </a:lvl8pPr>
            <a:lvl9pPr lvl="8">
              <a:spcBef>
                <a:spcPts val="0"/>
              </a:spcBef>
              <a:spcAft>
                <a:spcPts val="0"/>
              </a:spcAft>
              <a:buSzPts val="10500"/>
              <a:buNone/>
              <a:defRPr sz="10500"/>
            </a:lvl9pPr>
          </a:lstStyle>
          <a:p/>
        </p:txBody>
      </p:sp>
      <p:sp>
        <p:nvSpPr>
          <p:cNvPr id="30" name="Google Shape;30;p7"/>
          <p:cNvSpPr txBox="1"/>
          <p:nvPr>
            <p:ph idx="1" type="body"/>
          </p:nvPr>
        </p:nvSpPr>
        <p:spPr>
          <a:xfrm>
            <a:off x="935100" y="9881600"/>
            <a:ext cx="8424000" cy="22609200"/>
          </a:xfrm>
          <a:prstGeom prst="rect">
            <a:avLst/>
          </a:prstGeom>
        </p:spPr>
        <p:txBody>
          <a:bodyPr anchorCtr="0" anchor="t" bIns="399550" lIns="399550" spcFirstLastPara="1" rIns="399550" wrap="square" tIns="399550">
            <a:normAutofit/>
          </a:bodyPr>
          <a:lstStyle>
            <a:lvl1pPr indent="-558800" lvl="0" marL="457200">
              <a:spcBef>
                <a:spcPts val="0"/>
              </a:spcBef>
              <a:spcAft>
                <a:spcPts val="0"/>
              </a:spcAft>
              <a:buSzPts val="5200"/>
              <a:buChar char="●"/>
              <a:defRPr sz="5200"/>
            </a:lvl1pPr>
            <a:lvl2pPr indent="-558800" lvl="1" marL="914400">
              <a:spcBef>
                <a:spcPts val="0"/>
              </a:spcBef>
              <a:spcAft>
                <a:spcPts val="0"/>
              </a:spcAft>
              <a:buSzPts val="5200"/>
              <a:buChar char="○"/>
              <a:defRPr sz="5200"/>
            </a:lvl2pPr>
            <a:lvl3pPr indent="-558800" lvl="2" marL="1371600">
              <a:spcBef>
                <a:spcPts val="0"/>
              </a:spcBef>
              <a:spcAft>
                <a:spcPts val="0"/>
              </a:spcAft>
              <a:buSzPts val="5200"/>
              <a:buChar char="■"/>
              <a:defRPr sz="5200"/>
            </a:lvl3pPr>
            <a:lvl4pPr indent="-558800" lvl="3" marL="1828800">
              <a:spcBef>
                <a:spcPts val="0"/>
              </a:spcBef>
              <a:spcAft>
                <a:spcPts val="0"/>
              </a:spcAft>
              <a:buSzPts val="5200"/>
              <a:buChar char="●"/>
              <a:defRPr sz="5200"/>
            </a:lvl4pPr>
            <a:lvl5pPr indent="-558800" lvl="4" marL="2286000">
              <a:spcBef>
                <a:spcPts val="0"/>
              </a:spcBef>
              <a:spcAft>
                <a:spcPts val="0"/>
              </a:spcAft>
              <a:buSzPts val="5200"/>
              <a:buChar char="○"/>
              <a:defRPr sz="5200"/>
            </a:lvl5pPr>
            <a:lvl6pPr indent="-558800" lvl="5" marL="2743200">
              <a:spcBef>
                <a:spcPts val="0"/>
              </a:spcBef>
              <a:spcAft>
                <a:spcPts val="0"/>
              </a:spcAft>
              <a:buSzPts val="5200"/>
              <a:buChar char="■"/>
              <a:defRPr sz="5200"/>
            </a:lvl6pPr>
            <a:lvl7pPr indent="-558800" lvl="6" marL="3200400">
              <a:spcBef>
                <a:spcPts val="0"/>
              </a:spcBef>
              <a:spcAft>
                <a:spcPts val="0"/>
              </a:spcAft>
              <a:buSzPts val="5200"/>
              <a:buChar char="●"/>
              <a:defRPr sz="5200"/>
            </a:lvl7pPr>
            <a:lvl8pPr indent="-558800" lvl="7" marL="3657600">
              <a:spcBef>
                <a:spcPts val="0"/>
              </a:spcBef>
              <a:spcAft>
                <a:spcPts val="0"/>
              </a:spcAft>
              <a:buSzPts val="5200"/>
              <a:buChar char="○"/>
              <a:defRPr sz="5200"/>
            </a:lvl8pPr>
            <a:lvl9pPr indent="-558800" lvl="8" marL="4114800">
              <a:spcBef>
                <a:spcPts val="0"/>
              </a:spcBef>
              <a:spcAft>
                <a:spcPts val="0"/>
              </a:spcAft>
              <a:buSzPts val="5200"/>
              <a:buChar char="■"/>
              <a:defRPr sz="5200"/>
            </a:lvl9pPr>
          </a:lstStyle>
          <a:p/>
        </p:txBody>
      </p:sp>
      <p:sp>
        <p:nvSpPr>
          <p:cNvPr id="31" name="Google Shape;31;p7"/>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470750" y="3201067"/>
            <a:ext cx="19103400" cy="29090100"/>
          </a:xfrm>
          <a:prstGeom prst="rect">
            <a:avLst/>
          </a:prstGeom>
        </p:spPr>
        <p:txBody>
          <a:bodyPr anchorCtr="0" anchor="ctr" bIns="399550" lIns="399550" spcFirstLastPara="1" rIns="399550" wrap="square" tIns="399550">
            <a:normAutofit/>
          </a:bodyPr>
          <a:lstStyle>
            <a:lvl1pPr lvl="0">
              <a:spcBef>
                <a:spcPts val="0"/>
              </a:spcBef>
              <a:spcAft>
                <a:spcPts val="0"/>
              </a:spcAft>
              <a:buSzPts val="21000"/>
              <a:buNone/>
              <a:defRPr sz="21000"/>
            </a:lvl1pPr>
            <a:lvl2pPr lvl="1">
              <a:spcBef>
                <a:spcPts val="0"/>
              </a:spcBef>
              <a:spcAft>
                <a:spcPts val="0"/>
              </a:spcAft>
              <a:buSzPts val="21000"/>
              <a:buNone/>
              <a:defRPr sz="21000"/>
            </a:lvl2pPr>
            <a:lvl3pPr lvl="2">
              <a:spcBef>
                <a:spcPts val="0"/>
              </a:spcBef>
              <a:spcAft>
                <a:spcPts val="0"/>
              </a:spcAft>
              <a:buSzPts val="21000"/>
              <a:buNone/>
              <a:defRPr sz="21000"/>
            </a:lvl3pPr>
            <a:lvl4pPr lvl="3">
              <a:spcBef>
                <a:spcPts val="0"/>
              </a:spcBef>
              <a:spcAft>
                <a:spcPts val="0"/>
              </a:spcAft>
              <a:buSzPts val="21000"/>
              <a:buNone/>
              <a:defRPr sz="21000"/>
            </a:lvl4pPr>
            <a:lvl5pPr lvl="4">
              <a:spcBef>
                <a:spcPts val="0"/>
              </a:spcBef>
              <a:spcAft>
                <a:spcPts val="0"/>
              </a:spcAft>
              <a:buSzPts val="21000"/>
              <a:buNone/>
              <a:defRPr sz="21000"/>
            </a:lvl5pPr>
            <a:lvl6pPr lvl="5">
              <a:spcBef>
                <a:spcPts val="0"/>
              </a:spcBef>
              <a:spcAft>
                <a:spcPts val="0"/>
              </a:spcAft>
              <a:buSzPts val="21000"/>
              <a:buNone/>
              <a:defRPr sz="21000"/>
            </a:lvl6pPr>
            <a:lvl7pPr lvl="6">
              <a:spcBef>
                <a:spcPts val="0"/>
              </a:spcBef>
              <a:spcAft>
                <a:spcPts val="0"/>
              </a:spcAft>
              <a:buSzPts val="21000"/>
              <a:buNone/>
              <a:defRPr sz="21000"/>
            </a:lvl7pPr>
            <a:lvl8pPr lvl="7">
              <a:spcBef>
                <a:spcPts val="0"/>
              </a:spcBef>
              <a:spcAft>
                <a:spcPts val="0"/>
              </a:spcAft>
              <a:buSzPts val="21000"/>
              <a:buNone/>
              <a:defRPr sz="21000"/>
            </a:lvl8pPr>
            <a:lvl9pPr lvl="8">
              <a:spcBef>
                <a:spcPts val="0"/>
              </a:spcBef>
              <a:spcAft>
                <a:spcPts val="0"/>
              </a:spcAft>
              <a:buSzPts val="21000"/>
              <a:buNone/>
              <a:defRPr sz="21000"/>
            </a:lvl9pPr>
          </a:lstStyle>
          <a:p/>
        </p:txBody>
      </p:sp>
      <p:sp>
        <p:nvSpPr>
          <p:cNvPr id="34" name="Google Shape;34;p8"/>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3716000" y="-889"/>
            <a:ext cx="13716000" cy="36576000"/>
          </a:xfrm>
          <a:prstGeom prst="rect">
            <a:avLst/>
          </a:prstGeom>
          <a:solidFill>
            <a:schemeClr val="lt2"/>
          </a:solidFill>
          <a:ln>
            <a:noFill/>
          </a:ln>
        </p:spPr>
        <p:txBody>
          <a:bodyPr anchorCtr="0" anchor="ctr" bIns="399550" lIns="399550" spcFirstLastPara="1" rIns="399550" wrap="square" tIns="3995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796500" y="8769244"/>
            <a:ext cx="12135600" cy="10540800"/>
          </a:xfrm>
          <a:prstGeom prst="rect">
            <a:avLst/>
          </a:prstGeom>
        </p:spPr>
        <p:txBody>
          <a:bodyPr anchorCtr="0" anchor="b" bIns="399550" lIns="399550" spcFirstLastPara="1" rIns="399550" wrap="square" tIns="399550">
            <a:normAutofit/>
          </a:bodyPr>
          <a:lstStyle>
            <a:lvl1pPr lvl="0" algn="ctr">
              <a:spcBef>
                <a:spcPts val="0"/>
              </a:spcBef>
              <a:spcAft>
                <a:spcPts val="0"/>
              </a:spcAft>
              <a:buSzPts val="18400"/>
              <a:buNone/>
              <a:defRPr sz="18400"/>
            </a:lvl1pPr>
            <a:lvl2pPr lvl="1" algn="ctr">
              <a:spcBef>
                <a:spcPts val="0"/>
              </a:spcBef>
              <a:spcAft>
                <a:spcPts val="0"/>
              </a:spcAft>
              <a:buSzPts val="18400"/>
              <a:buNone/>
              <a:defRPr sz="18400"/>
            </a:lvl2pPr>
            <a:lvl3pPr lvl="2" algn="ctr">
              <a:spcBef>
                <a:spcPts val="0"/>
              </a:spcBef>
              <a:spcAft>
                <a:spcPts val="0"/>
              </a:spcAft>
              <a:buSzPts val="18400"/>
              <a:buNone/>
              <a:defRPr sz="18400"/>
            </a:lvl3pPr>
            <a:lvl4pPr lvl="3" algn="ctr">
              <a:spcBef>
                <a:spcPts val="0"/>
              </a:spcBef>
              <a:spcAft>
                <a:spcPts val="0"/>
              </a:spcAft>
              <a:buSzPts val="18400"/>
              <a:buNone/>
              <a:defRPr sz="18400"/>
            </a:lvl4pPr>
            <a:lvl5pPr lvl="4" algn="ctr">
              <a:spcBef>
                <a:spcPts val="0"/>
              </a:spcBef>
              <a:spcAft>
                <a:spcPts val="0"/>
              </a:spcAft>
              <a:buSzPts val="18400"/>
              <a:buNone/>
              <a:defRPr sz="18400"/>
            </a:lvl5pPr>
            <a:lvl6pPr lvl="5" algn="ctr">
              <a:spcBef>
                <a:spcPts val="0"/>
              </a:spcBef>
              <a:spcAft>
                <a:spcPts val="0"/>
              </a:spcAft>
              <a:buSzPts val="18400"/>
              <a:buNone/>
              <a:defRPr sz="18400"/>
            </a:lvl6pPr>
            <a:lvl7pPr lvl="6" algn="ctr">
              <a:spcBef>
                <a:spcPts val="0"/>
              </a:spcBef>
              <a:spcAft>
                <a:spcPts val="0"/>
              </a:spcAft>
              <a:buSzPts val="18400"/>
              <a:buNone/>
              <a:defRPr sz="18400"/>
            </a:lvl7pPr>
            <a:lvl8pPr lvl="7" algn="ctr">
              <a:spcBef>
                <a:spcPts val="0"/>
              </a:spcBef>
              <a:spcAft>
                <a:spcPts val="0"/>
              </a:spcAft>
              <a:buSzPts val="18400"/>
              <a:buNone/>
              <a:defRPr sz="18400"/>
            </a:lvl8pPr>
            <a:lvl9pPr lvl="8" algn="ctr">
              <a:spcBef>
                <a:spcPts val="0"/>
              </a:spcBef>
              <a:spcAft>
                <a:spcPts val="0"/>
              </a:spcAft>
              <a:buSzPts val="18400"/>
              <a:buNone/>
              <a:defRPr sz="18400"/>
            </a:lvl9pPr>
          </a:lstStyle>
          <a:p/>
        </p:txBody>
      </p:sp>
      <p:sp>
        <p:nvSpPr>
          <p:cNvPr id="38" name="Google Shape;38;p9"/>
          <p:cNvSpPr txBox="1"/>
          <p:nvPr>
            <p:ph idx="1" type="subTitle"/>
          </p:nvPr>
        </p:nvSpPr>
        <p:spPr>
          <a:xfrm>
            <a:off x="796500" y="19932978"/>
            <a:ext cx="12135600" cy="8782800"/>
          </a:xfrm>
          <a:prstGeom prst="rect">
            <a:avLst/>
          </a:prstGeom>
        </p:spPr>
        <p:txBody>
          <a:bodyPr anchorCtr="0" anchor="t" bIns="399550" lIns="399550" spcFirstLastPara="1" rIns="399550" wrap="square" tIns="399550">
            <a:normAutofit/>
          </a:bodyPr>
          <a:lstStyle>
            <a:lvl1pPr lvl="0" algn="ctr">
              <a:lnSpc>
                <a:spcPct val="100000"/>
              </a:lnSpc>
              <a:spcBef>
                <a:spcPts val="0"/>
              </a:spcBef>
              <a:spcAft>
                <a:spcPts val="0"/>
              </a:spcAft>
              <a:buSzPts val="9200"/>
              <a:buNone/>
              <a:defRPr sz="9200"/>
            </a:lvl1pPr>
            <a:lvl2pPr lvl="1" algn="ctr">
              <a:lnSpc>
                <a:spcPct val="100000"/>
              </a:lnSpc>
              <a:spcBef>
                <a:spcPts val="0"/>
              </a:spcBef>
              <a:spcAft>
                <a:spcPts val="0"/>
              </a:spcAft>
              <a:buSzPts val="9200"/>
              <a:buNone/>
              <a:defRPr sz="9200"/>
            </a:lvl2pPr>
            <a:lvl3pPr lvl="2" algn="ctr">
              <a:lnSpc>
                <a:spcPct val="100000"/>
              </a:lnSpc>
              <a:spcBef>
                <a:spcPts val="0"/>
              </a:spcBef>
              <a:spcAft>
                <a:spcPts val="0"/>
              </a:spcAft>
              <a:buSzPts val="9200"/>
              <a:buNone/>
              <a:defRPr sz="9200"/>
            </a:lvl3pPr>
            <a:lvl4pPr lvl="3" algn="ctr">
              <a:lnSpc>
                <a:spcPct val="100000"/>
              </a:lnSpc>
              <a:spcBef>
                <a:spcPts val="0"/>
              </a:spcBef>
              <a:spcAft>
                <a:spcPts val="0"/>
              </a:spcAft>
              <a:buSzPts val="9200"/>
              <a:buNone/>
              <a:defRPr sz="9200"/>
            </a:lvl4pPr>
            <a:lvl5pPr lvl="4" algn="ctr">
              <a:lnSpc>
                <a:spcPct val="100000"/>
              </a:lnSpc>
              <a:spcBef>
                <a:spcPts val="0"/>
              </a:spcBef>
              <a:spcAft>
                <a:spcPts val="0"/>
              </a:spcAft>
              <a:buSzPts val="9200"/>
              <a:buNone/>
              <a:defRPr sz="9200"/>
            </a:lvl5pPr>
            <a:lvl6pPr lvl="5" algn="ctr">
              <a:lnSpc>
                <a:spcPct val="100000"/>
              </a:lnSpc>
              <a:spcBef>
                <a:spcPts val="0"/>
              </a:spcBef>
              <a:spcAft>
                <a:spcPts val="0"/>
              </a:spcAft>
              <a:buSzPts val="9200"/>
              <a:buNone/>
              <a:defRPr sz="9200"/>
            </a:lvl6pPr>
            <a:lvl7pPr lvl="6" algn="ctr">
              <a:lnSpc>
                <a:spcPct val="100000"/>
              </a:lnSpc>
              <a:spcBef>
                <a:spcPts val="0"/>
              </a:spcBef>
              <a:spcAft>
                <a:spcPts val="0"/>
              </a:spcAft>
              <a:buSzPts val="9200"/>
              <a:buNone/>
              <a:defRPr sz="9200"/>
            </a:lvl7pPr>
            <a:lvl8pPr lvl="7" algn="ctr">
              <a:lnSpc>
                <a:spcPct val="100000"/>
              </a:lnSpc>
              <a:spcBef>
                <a:spcPts val="0"/>
              </a:spcBef>
              <a:spcAft>
                <a:spcPts val="0"/>
              </a:spcAft>
              <a:buSzPts val="9200"/>
              <a:buNone/>
              <a:defRPr sz="9200"/>
            </a:lvl8pPr>
            <a:lvl9pPr lvl="8" algn="ctr">
              <a:lnSpc>
                <a:spcPct val="100000"/>
              </a:lnSpc>
              <a:spcBef>
                <a:spcPts val="0"/>
              </a:spcBef>
              <a:spcAft>
                <a:spcPts val="0"/>
              </a:spcAft>
              <a:buSzPts val="9200"/>
              <a:buNone/>
              <a:defRPr sz="9200"/>
            </a:lvl9pPr>
          </a:lstStyle>
          <a:p/>
        </p:txBody>
      </p:sp>
      <p:sp>
        <p:nvSpPr>
          <p:cNvPr id="39" name="Google Shape;39;p9"/>
          <p:cNvSpPr txBox="1"/>
          <p:nvPr>
            <p:ph idx="2" type="body"/>
          </p:nvPr>
        </p:nvSpPr>
        <p:spPr>
          <a:xfrm>
            <a:off x="14818500" y="5148978"/>
            <a:ext cx="11511000" cy="26276400"/>
          </a:xfrm>
          <a:prstGeom prst="rect">
            <a:avLst/>
          </a:prstGeom>
        </p:spPr>
        <p:txBody>
          <a:bodyPr anchorCtr="0" anchor="ctr" bIns="399550" lIns="399550" spcFirstLastPara="1" rIns="399550" wrap="square" tIns="399550">
            <a:normAutofit/>
          </a:bodyPr>
          <a:lstStyle>
            <a:lvl1pPr indent="-730250" lvl="0" marL="457200">
              <a:spcBef>
                <a:spcPts val="0"/>
              </a:spcBef>
              <a:spcAft>
                <a:spcPts val="0"/>
              </a:spcAft>
              <a:buSzPts val="7900"/>
              <a:buChar char="●"/>
              <a:defRPr/>
            </a:lvl1pPr>
            <a:lvl2pPr indent="-615950" lvl="1" marL="914400">
              <a:spcBef>
                <a:spcPts val="0"/>
              </a:spcBef>
              <a:spcAft>
                <a:spcPts val="0"/>
              </a:spcAft>
              <a:buSzPts val="6100"/>
              <a:buChar char="○"/>
              <a:defRPr/>
            </a:lvl2pPr>
            <a:lvl3pPr indent="-615950" lvl="2" marL="1371600">
              <a:spcBef>
                <a:spcPts val="0"/>
              </a:spcBef>
              <a:spcAft>
                <a:spcPts val="0"/>
              </a:spcAft>
              <a:buSzPts val="6100"/>
              <a:buChar char="■"/>
              <a:defRPr/>
            </a:lvl3pPr>
            <a:lvl4pPr indent="-615950" lvl="3" marL="1828800">
              <a:spcBef>
                <a:spcPts val="0"/>
              </a:spcBef>
              <a:spcAft>
                <a:spcPts val="0"/>
              </a:spcAft>
              <a:buSzPts val="6100"/>
              <a:buChar char="●"/>
              <a:defRPr/>
            </a:lvl4pPr>
            <a:lvl5pPr indent="-615950" lvl="4" marL="2286000">
              <a:spcBef>
                <a:spcPts val="0"/>
              </a:spcBef>
              <a:spcAft>
                <a:spcPts val="0"/>
              </a:spcAft>
              <a:buSzPts val="6100"/>
              <a:buChar char="○"/>
              <a:defRPr/>
            </a:lvl5pPr>
            <a:lvl6pPr indent="-615950" lvl="5" marL="2743200">
              <a:spcBef>
                <a:spcPts val="0"/>
              </a:spcBef>
              <a:spcAft>
                <a:spcPts val="0"/>
              </a:spcAft>
              <a:buSzPts val="6100"/>
              <a:buChar char="■"/>
              <a:defRPr/>
            </a:lvl6pPr>
            <a:lvl7pPr indent="-615950" lvl="6" marL="3200400">
              <a:spcBef>
                <a:spcPts val="0"/>
              </a:spcBef>
              <a:spcAft>
                <a:spcPts val="0"/>
              </a:spcAft>
              <a:buSzPts val="6100"/>
              <a:buChar char="●"/>
              <a:defRPr/>
            </a:lvl7pPr>
            <a:lvl8pPr indent="-615950" lvl="7" marL="3657600">
              <a:spcBef>
                <a:spcPts val="0"/>
              </a:spcBef>
              <a:spcAft>
                <a:spcPts val="0"/>
              </a:spcAft>
              <a:buSzPts val="6100"/>
              <a:buChar char="○"/>
              <a:defRPr/>
            </a:lvl8pPr>
            <a:lvl9pPr indent="-615950" lvl="8" marL="4114800">
              <a:spcBef>
                <a:spcPts val="0"/>
              </a:spcBef>
              <a:spcAft>
                <a:spcPts val="0"/>
              </a:spcAft>
              <a:buSzPts val="6100"/>
              <a:buChar char="■"/>
              <a:defRPr/>
            </a:lvl9pPr>
          </a:lstStyle>
          <a:p/>
        </p:txBody>
      </p:sp>
      <p:sp>
        <p:nvSpPr>
          <p:cNvPr id="40" name="Google Shape;40;p9"/>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935100" y="30084089"/>
            <a:ext cx="17996400" cy="4302900"/>
          </a:xfrm>
          <a:prstGeom prst="rect">
            <a:avLst/>
          </a:prstGeom>
        </p:spPr>
        <p:txBody>
          <a:bodyPr anchorCtr="0" anchor="ctr" bIns="399550" lIns="399550" spcFirstLastPara="1" rIns="399550" wrap="square" tIns="399550">
            <a:normAutofit/>
          </a:bodyPr>
          <a:lstStyle>
            <a:lvl1pPr indent="-228600" lvl="0" marL="457200">
              <a:lnSpc>
                <a:spcPct val="100000"/>
              </a:lnSpc>
              <a:spcBef>
                <a:spcPts val="0"/>
              </a:spcBef>
              <a:spcAft>
                <a:spcPts val="0"/>
              </a:spcAft>
              <a:buSzPts val="7900"/>
              <a:buNone/>
              <a:defRPr/>
            </a:lvl1pPr>
          </a:lstStyle>
          <a:p/>
        </p:txBody>
      </p:sp>
      <p:sp>
        <p:nvSpPr>
          <p:cNvPr id="43" name="Google Shape;43;p10"/>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35100" y="3164622"/>
            <a:ext cx="25561800" cy="4072500"/>
          </a:xfrm>
          <a:prstGeom prst="rect">
            <a:avLst/>
          </a:prstGeom>
          <a:noFill/>
          <a:ln>
            <a:noFill/>
          </a:ln>
        </p:spPr>
        <p:txBody>
          <a:bodyPr anchorCtr="0" anchor="t" bIns="399550" lIns="399550" spcFirstLastPara="1" rIns="399550" wrap="square" tIns="399550">
            <a:normAutofit/>
          </a:bodyPr>
          <a:lstStyle>
            <a:lvl1pPr lvl="0">
              <a:spcBef>
                <a:spcPts val="0"/>
              </a:spcBef>
              <a:spcAft>
                <a:spcPts val="0"/>
              </a:spcAft>
              <a:buClr>
                <a:schemeClr val="dk1"/>
              </a:buClr>
              <a:buSzPts val="12200"/>
              <a:buNone/>
              <a:defRPr sz="12200">
                <a:solidFill>
                  <a:schemeClr val="dk1"/>
                </a:solidFill>
              </a:defRPr>
            </a:lvl1pPr>
            <a:lvl2pPr lvl="1">
              <a:spcBef>
                <a:spcPts val="0"/>
              </a:spcBef>
              <a:spcAft>
                <a:spcPts val="0"/>
              </a:spcAft>
              <a:buClr>
                <a:schemeClr val="dk1"/>
              </a:buClr>
              <a:buSzPts val="12200"/>
              <a:buNone/>
              <a:defRPr sz="12200">
                <a:solidFill>
                  <a:schemeClr val="dk1"/>
                </a:solidFill>
              </a:defRPr>
            </a:lvl2pPr>
            <a:lvl3pPr lvl="2">
              <a:spcBef>
                <a:spcPts val="0"/>
              </a:spcBef>
              <a:spcAft>
                <a:spcPts val="0"/>
              </a:spcAft>
              <a:buClr>
                <a:schemeClr val="dk1"/>
              </a:buClr>
              <a:buSzPts val="12200"/>
              <a:buNone/>
              <a:defRPr sz="12200">
                <a:solidFill>
                  <a:schemeClr val="dk1"/>
                </a:solidFill>
              </a:defRPr>
            </a:lvl3pPr>
            <a:lvl4pPr lvl="3">
              <a:spcBef>
                <a:spcPts val="0"/>
              </a:spcBef>
              <a:spcAft>
                <a:spcPts val="0"/>
              </a:spcAft>
              <a:buClr>
                <a:schemeClr val="dk1"/>
              </a:buClr>
              <a:buSzPts val="12200"/>
              <a:buNone/>
              <a:defRPr sz="12200">
                <a:solidFill>
                  <a:schemeClr val="dk1"/>
                </a:solidFill>
              </a:defRPr>
            </a:lvl4pPr>
            <a:lvl5pPr lvl="4">
              <a:spcBef>
                <a:spcPts val="0"/>
              </a:spcBef>
              <a:spcAft>
                <a:spcPts val="0"/>
              </a:spcAft>
              <a:buClr>
                <a:schemeClr val="dk1"/>
              </a:buClr>
              <a:buSzPts val="12200"/>
              <a:buNone/>
              <a:defRPr sz="12200">
                <a:solidFill>
                  <a:schemeClr val="dk1"/>
                </a:solidFill>
              </a:defRPr>
            </a:lvl5pPr>
            <a:lvl6pPr lvl="5">
              <a:spcBef>
                <a:spcPts val="0"/>
              </a:spcBef>
              <a:spcAft>
                <a:spcPts val="0"/>
              </a:spcAft>
              <a:buClr>
                <a:schemeClr val="dk1"/>
              </a:buClr>
              <a:buSzPts val="12200"/>
              <a:buNone/>
              <a:defRPr sz="12200">
                <a:solidFill>
                  <a:schemeClr val="dk1"/>
                </a:solidFill>
              </a:defRPr>
            </a:lvl6pPr>
            <a:lvl7pPr lvl="6">
              <a:spcBef>
                <a:spcPts val="0"/>
              </a:spcBef>
              <a:spcAft>
                <a:spcPts val="0"/>
              </a:spcAft>
              <a:buClr>
                <a:schemeClr val="dk1"/>
              </a:buClr>
              <a:buSzPts val="12200"/>
              <a:buNone/>
              <a:defRPr sz="12200">
                <a:solidFill>
                  <a:schemeClr val="dk1"/>
                </a:solidFill>
              </a:defRPr>
            </a:lvl7pPr>
            <a:lvl8pPr lvl="7">
              <a:spcBef>
                <a:spcPts val="0"/>
              </a:spcBef>
              <a:spcAft>
                <a:spcPts val="0"/>
              </a:spcAft>
              <a:buClr>
                <a:schemeClr val="dk1"/>
              </a:buClr>
              <a:buSzPts val="12200"/>
              <a:buNone/>
              <a:defRPr sz="12200">
                <a:solidFill>
                  <a:schemeClr val="dk1"/>
                </a:solidFill>
              </a:defRPr>
            </a:lvl8pPr>
            <a:lvl9pPr lvl="8">
              <a:spcBef>
                <a:spcPts val="0"/>
              </a:spcBef>
              <a:spcAft>
                <a:spcPts val="0"/>
              </a:spcAft>
              <a:buClr>
                <a:schemeClr val="dk1"/>
              </a:buClr>
              <a:buSzPts val="12200"/>
              <a:buNone/>
              <a:defRPr sz="12200">
                <a:solidFill>
                  <a:schemeClr val="dk1"/>
                </a:solidFill>
              </a:defRPr>
            </a:lvl9pPr>
          </a:lstStyle>
          <a:p/>
        </p:txBody>
      </p:sp>
      <p:sp>
        <p:nvSpPr>
          <p:cNvPr id="7" name="Google Shape;7;p1"/>
          <p:cNvSpPr txBox="1"/>
          <p:nvPr>
            <p:ph idx="1" type="body"/>
          </p:nvPr>
        </p:nvSpPr>
        <p:spPr>
          <a:xfrm>
            <a:off x="935100" y="8195378"/>
            <a:ext cx="25561800" cy="24294300"/>
          </a:xfrm>
          <a:prstGeom prst="rect">
            <a:avLst/>
          </a:prstGeom>
          <a:noFill/>
          <a:ln>
            <a:noFill/>
          </a:ln>
        </p:spPr>
        <p:txBody>
          <a:bodyPr anchorCtr="0" anchor="t" bIns="399550" lIns="399550" spcFirstLastPara="1" rIns="399550" wrap="square" tIns="399550">
            <a:normAutofit/>
          </a:bodyPr>
          <a:lstStyle>
            <a:lvl1pPr indent="-730250" lvl="0" marL="457200">
              <a:lnSpc>
                <a:spcPct val="115000"/>
              </a:lnSpc>
              <a:spcBef>
                <a:spcPts val="0"/>
              </a:spcBef>
              <a:spcAft>
                <a:spcPts val="0"/>
              </a:spcAft>
              <a:buClr>
                <a:schemeClr val="dk2"/>
              </a:buClr>
              <a:buSzPts val="7900"/>
              <a:buChar char="●"/>
              <a:defRPr sz="7900">
                <a:solidFill>
                  <a:schemeClr val="dk2"/>
                </a:solidFill>
              </a:defRPr>
            </a:lvl1pPr>
            <a:lvl2pPr indent="-615950" lvl="1" marL="914400">
              <a:lnSpc>
                <a:spcPct val="115000"/>
              </a:lnSpc>
              <a:spcBef>
                <a:spcPts val="0"/>
              </a:spcBef>
              <a:spcAft>
                <a:spcPts val="0"/>
              </a:spcAft>
              <a:buClr>
                <a:schemeClr val="dk2"/>
              </a:buClr>
              <a:buSzPts val="6100"/>
              <a:buChar char="○"/>
              <a:defRPr sz="6100">
                <a:solidFill>
                  <a:schemeClr val="dk2"/>
                </a:solidFill>
              </a:defRPr>
            </a:lvl2pPr>
            <a:lvl3pPr indent="-615950" lvl="2" marL="1371600">
              <a:lnSpc>
                <a:spcPct val="115000"/>
              </a:lnSpc>
              <a:spcBef>
                <a:spcPts val="0"/>
              </a:spcBef>
              <a:spcAft>
                <a:spcPts val="0"/>
              </a:spcAft>
              <a:buClr>
                <a:schemeClr val="dk2"/>
              </a:buClr>
              <a:buSzPts val="6100"/>
              <a:buChar char="■"/>
              <a:defRPr sz="6100">
                <a:solidFill>
                  <a:schemeClr val="dk2"/>
                </a:solidFill>
              </a:defRPr>
            </a:lvl3pPr>
            <a:lvl4pPr indent="-615950" lvl="3" marL="1828800">
              <a:lnSpc>
                <a:spcPct val="115000"/>
              </a:lnSpc>
              <a:spcBef>
                <a:spcPts val="0"/>
              </a:spcBef>
              <a:spcAft>
                <a:spcPts val="0"/>
              </a:spcAft>
              <a:buClr>
                <a:schemeClr val="dk2"/>
              </a:buClr>
              <a:buSzPts val="6100"/>
              <a:buChar char="●"/>
              <a:defRPr sz="6100">
                <a:solidFill>
                  <a:schemeClr val="dk2"/>
                </a:solidFill>
              </a:defRPr>
            </a:lvl4pPr>
            <a:lvl5pPr indent="-615950" lvl="4" marL="2286000">
              <a:lnSpc>
                <a:spcPct val="115000"/>
              </a:lnSpc>
              <a:spcBef>
                <a:spcPts val="0"/>
              </a:spcBef>
              <a:spcAft>
                <a:spcPts val="0"/>
              </a:spcAft>
              <a:buClr>
                <a:schemeClr val="dk2"/>
              </a:buClr>
              <a:buSzPts val="6100"/>
              <a:buChar char="○"/>
              <a:defRPr sz="6100">
                <a:solidFill>
                  <a:schemeClr val="dk2"/>
                </a:solidFill>
              </a:defRPr>
            </a:lvl5pPr>
            <a:lvl6pPr indent="-615950" lvl="5" marL="2743200">
              <a:lnSpc>
                <a:spcPct val="115000"/>
              </a:lnSpc>
              <a:spcBef>
                <a:spcPts val="0"/>
              </a:spcBef>
              <a:spcAft>
                <a:spcPts val="0"/>
              </a:spcAft>
              <a:buClr>
                <a:schemeClr val="dk2"/>
              </a:buClr>
              <a:buSzPts val="6100"/>
              <a:buChar char="■"/>
              <a:defRPr sz="6100">
                <a:solidFill>
                  <a:schemeClr val="dk2"/>
                </a:solidFill>
              </a:defRPr>
            </a:lvl6pPr>
            <a:lvl7pPr indent="-615950" lvl="6" marL="3200400">
              <a:lnSpc>
                <a:spcPct val="115000"/>
              </a:lnSpc>
              <a:spcBef>
                <a:spcPts val="0"/>
              </a:spcBef>
              <a:spcAft>
                <a:spcPts val="0"/>
              </a:spcAft>
              <a:buClr>
                <a:schemeClr val="dk2"/>
              </a:buClr>
              <a:buSzPts val="6100"/>
              <a:buChar char="●"/>
              <a:defRPr sz="6100">
                <a:solidFill>
                  <a:schemeClr val="dk2"/>
                </a:solidFill>
              </a:defRPr>
            </a:lvl7pPr>
            <a:lvl8pPr indent="-615950" lvl="7" marL="3657600">
              <a:lnSpc>
                <a:spcPct val="115000"/>
              </a:lnSpc>
              <a:spcBef>
                <a:spcPts val="0"/>
              </a:spcBef>
              <a:spcAft>
                <a:spcPts val="0"/>
              </a:spcAft>
              <a:buClr>
                <a:schemeClr val="dk2"/>
              </a:buClr>
              <a:buSzPts val="6100"/>
              <a:buChar char="○"/>
              <a:defRPr sz="6100">
                <a:solidFill>
                  <a:schemeClr val="dk2"/>
                </a:solidFill>
              </a:defRPr>
            </a:lvl8pPr>
            <a:lvl9pPr indent="-615950" lvl="8" marL="4114800">
              <a:lnSpc>
                <a:spcPct val="115000"/>
              </a:lnSpc>
              <a:spcBef>
                <a:spcPts val="0"/>
              </a:spcBef>
              <a:spcAft>
                <a:spcPts val="0"/>
              </a:spcAft>
              <a:buClr>
                <a:schemeClr val="dk2"/>
              </a:buClr>
              <a:buSzPts val="6100"/>
              <a:buChar char="■"/>
              <a:defRPr sz="6100">
                <a:solidFill>
                  <a:schemeClr val="dk2"/>
                </a:solidFill>
              </a:defRPr>
            </a:lvl9pPr>
          </a:lstStyle>
          <a:p/>
        </p:txBody>
      </p:sp>
      <p:sp>
        <p:nvSpPr>
          <p:cNvPr id="8" name="Google Shape;8;p1"/>
          <p:cNvSpPr txBox="1"/>
          <p:nvPr>
            <p:ph idx="12" type="sldNum"/>
          </p:nvPr>
        </p:nvSpPr>
        <p:spPr>
          <a:xfrm>
            <a:off x="25417373" y="33160653"/>
            <a:ext cx="1646100" cy="2799000"/>
          </a:xfrm>
          <a:prstGeom prst="rect">
            <a:avLst/>
          </a:prstGeom>
          <a:noFill/>
          <a:ln>
            <a:noFill/>
          </a:ln>
        </p:spPr>
        <p:txBody>
          <a:bodyPr anchorCtr="0" anchor="ctr" bIns="399550" lIns="399550" spcFirstLastPara="1" rIns="399550" wrap="square" tIns="399550">
            <a:normAutofit/>
          </a:bodyPr>
          <a:lstStyle>
            <a:lvl1pPr lvl="0" algn="r">
              <a:buNone/>
              <a:defRPr sz="4400">
                <a:solidFill>
                  <a:schemeClr val="dk2"/>
                </a:solidFill>
              </a:defRPr>
            </a:lvl1pPr>
            <a:lvl2pPr lvl="1" algn="r">
              <a:buNone/>
              <a:defRPr sz="4400">
                <a:solidFill>
                  <a:schemeClr val="dk2"/>
                </a:solidFill>
              </a:defRPr>
            </a:lvl2pPr>
            <a:lvl3pPr lvl="2" algn="r">
              <a:buNone/>
              <a:defRPr sz="4400">
                <a:solidFill>
                  <a:schemeClr val="dk2"/>
                </a:solidFill>
              </a:defRPr>
            </a:lvl3pPr>
            <a:lvl4pPr lvl="3" algn="r">
              <a:buNone/>
              <a:defRPr sz="4400">
                <a:solidFill>
                  <a:schemeClr val="dk2"/>
                </a:solidFill>
              </a:defRPr>
            </a:lvl4pPr>
            <a:lvl5pPr lvl="4" algn="r">
              <a:buNone/>
              <a:defRPr sz="4400">
                <a:solidFill>
                  <a:schemeClr val="dk2"/>
                </a:solidFill>
              </a:defRPr>
            </a:lvl5pPr>
            <a:lvl6pPr lvl="5" algn="r">
              <a:buNone/>
              <a:defRPr sz="4400">
                <a:solidFill>
                  <a:schemeClr val="dk2"/>
                </a:solidFill>
              </a:defRPr>
            </a:lvl6pPr>
            <a:lvl7pPr lvl="6" algn="r">
              <a:buNone/>
              <a:defRPr sz="4400">
                <a:solidFill>
                  <a:schemeClr val="dk2"/>
                </a:solidFill>
              </a:defRPr>
            </a:lvl7pPr>
            <a:lvl8pPr lvl="7" algn="r">
              <a:buNone/>
              <a:defRPr sz="4400">
                <a:solidFill>
                  <a:schemeClr val="dk2"/>
                </a:solidFill>
              </a:defRPr>
            </a:lvl8pPr>
            <a:lvl9pPr lvl="8" algn="r">
              <a:buNone/>
              <a:defRPr sz="44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jpg"/><Relationship Id="rId9" Type="http://schemas.openxmlformats.org/officeDocument/2006/relationships/image" Target="../media/image10.png"/><Relationship Id="rId5" Type="http://schemas.openxmlformats.org/officeDocument/2006/relationships/image" Target="../media/image1.jp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897305" y="3863163"/>
            <a:ext cx="21637390" cy="28849674"/>
          </a:xfrm>
          <a:prstGeom prst="rect">
            <a:avLst/>
          </a:prstGeom>
          <a:noFill/>
          <a:ln>
            <a:noFill/>
          </a:ln>
        </p:spPr>
      </p:pic>
      <p:sp>
        <p:nvSpPr>
          <p:cNvPr id="55" name="Google Shape;55;p13"/>
          <p:cNvSpPr txBox="1"/>
          <p:nvPr>
            <p:ph type="title"/>
          </p:nvPr>
        </p:nvSpPr>
        <p:spPr>
          <a:xfrm>
            <a:off x="0" y="954500"/>
            <a:ext cx="27432000" cy="2685000"/>
          </a:xfrm>
          <a:prstGeom prst="rect">
            <a:avLst/>
          </a:prstGeom>
        </p:spPr>
        <p:txBody>
          <a:bodyPr anchorCtr="0" anchor="t" bIns="399550" lIns="399550" spcFirstLastPara="1" rIns="399550" wrap="square" tIns="399550">
            <a:normAutofit/>
          </a:bodyPr>
          <a:lstStyle/>
          <a:p>
            <a:pPr indent="0" lvl="0" marL="0" rtl="0" algn="ctr">
              <a:spcBef>
                <a:spcPts val="0"/>
              </a:spcBef>
              <a:spcAft>
                <a:spcPts val="0"/>
              </a:spcAft>
              <a:buNone/>
            </a:pPr>
            <a:r>
              <a:rPr b="1" lang="en">
                <a:latin typeface="Gill Sans"/>
                <a:ea typeface="Gill Sans"/>
                <a:cs typeface="Gill Sans"/>
                <a:sym typeface="Gill Sans"/>
              </a:rPr>
              <a:t>Sites of vertebral p</a:t>
            </a:r>
            <a:r>
              <a:rPr b="1" lang="en">
                <a:latin typeface="Gill Sans"/>
                <a:ea typeface="Gill Sans"/>
                <a:cs typeface="Gill Sans"/>
                <a:sym typeface="Gill Sans"/>
              </a:rPr>
              <a:t>neumatization</a:t>
            </a:r>
            <a:endParaRPr b="1">
              <a:latin typeface="Gill Sans"/>
              <a:ea typeface="Gill Sans"/>
              <a:cs typeface="Gill Sans"/>
              <a:sym typeface="Gill Sans"/>
            </a:endParaRPr>
          </a:p>
        </p:txBody>
      </p:sp>
      <p:sp>
        <p:nvSpPr>
          <p:cNvPr id="56" name="Google Shape;56;p13"/>
          <p:cNvSpPr txBox="1"/>
          <p:nvPr/>
        </p:nvSpPr>
        <p:spPr>
          <a:xfrm>
            <a:off x="1051650" y="33812449"/>
            <a:ext cx="25328700" cy="37008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None/>
            </a:pPr>
            <a:r>
              <a:rPr lang="en" sz="4600">
                <a:latin typeface="Gill Sans"/>
                <a:ea typeface="Gill Sans"/>
                <a:cs typeface="Gill Sans"/>
                <a:sym typeface="Gill Sans"/>
              </a:rPr>
              <a:t>Caudal vertebra 2 of </a:t>
            </a:r>
            <a:r>
              <a:rPr i="1" lang="en" sz="4600">
                <a:latin typeface="Gill Sans"/>
                <a:ea typeface="Gill Sans"/>
                <a:cs typeface="Gill Sans"/>
                <a:sym typeface="Gill Sans"/>
              </a:rPr>
              <a:t>Camarasaurus lentus</a:t>
            </a:r>
            <a:r>
              <a:rPr lang="en" sz="4600">
                <a:latin typeface="Gill Sans"/>
                <a:ea typeface="Gill Sans"/>
                <a:cs typeface="Gill Sans"/>
                <a:sym typeface="Gill Sans"/>
              </a:rPr>
              <a:t> in anterior view. Modified from Marsh 1896: plate 34, part 4.</a:t>
            </a:r>
            <a:endParaRPr sz="4600">
              <a:latin typeface="Gill Sans"/>
              <a:ea typeface="Gill Sans"/>
              <a:cs typeface="Gill Sans"/>
              <a:sym typeface="Gill Sans"/>
            </a:endParaRPr>
          </a:p>
          <a:p>
            <a:pPr indent="0" lvl="0" marL="0" rtl="0" algn="l">
              <a:spcBef>
                <a:spcPts val="0"/>
              </a:spcBef>
              <a:spcAft>
                <a:spcPts val="0"/>
              </a:spcAft>
              <a:buClr>
                <a:schemeClr val="dk1"/>
              </a:buClr>
              <a:buSzPts val="1100"/>
              <a:buFont typeface="Arial"/>
              <a:buNone/>
            </a:pPr>
            <a:r>
              <a:rPr lang="en" sz="4600">
                <a:latin typeface="Gill Sans"/>
                <a:ea typeface="Gill Sans"/>
                <a:cs typeface="Gill Sans"/>
                <a:sym typeface="Gill Sans"/>
              </a:rPr>
              <a:t>Chevron of </a:t>
            </a:r>
            <a:r>
              <a:rPr i="1" lang="en" sz="4600">
                <a:latin typeface="Gill Sans"/>
                <a:ea typeface="Gill Sans"/>
                <a:cs typeface="Gill Sans"/>
                <a:sym typeface="Gill Sans"/>
              </a:rPr>
              <a:t>Camarasaurus grandis</a:t>
            </a:r>
            <a:r>
              <a:rPr lang="en" sz="4600">
                <a:latin typeface="Gill Sans"/>
                <a:ea typeface="Gill Sans"/>
                <a:cs typeface="Gill Sans"/>
                <a:sym typeface="Gill Sans"/>
              </a:rPr>
              <a:t> in posterior view. Modified from Marsh 1896: plate 39: part 3c.</a:t>
            </a:r>
            <a:endParaRPr sz="4600">
              <a:latin typeface="Gill Sans"/>
              <a:ea typeface="Gill Sans"/>
              <a:cs typeface="Gill Sans"/>
              <a:sym typeface="Gill Sans"/>
            </a:endParaRPr>
          </a:p>
          <a:p>
            <a:pPr indent="0" lvl="0" marL="0" rtl="0" algn="l">
              <a:spcBef>
                <a:spcPts val="0"/>
              </a:spcBef>
              <a:spcAft>
                <a:spcPts val="0"/>
              </a:spcAft>
              <a:buClr>
                <a:schemeClr val="dk1"/>
              </a:buClr>
              <a:buSzPts val="1100"/>
              <a:buFont typeface="Arial"/>
              <a:buNone/>
            </a:pPr>
            <a:r>
              <a:t/>
            </a:r>
            <a:endParaRPr sz="4800">
              <a:latin typeface="Gill Sans"/>
              <a:ea typeface="Gill Sans"/>
              <a:cs typeface="Gill Sans"/>
              <a:sym typeface="Gill Sans"/>
            </a:endParaRPr>
          </a:p>
          <a:p>
            <a:pPr indent="0" lvl="0" marL="0" rtl="0" algn="l">
              <a:spcBef>
                <a:spcPts val="0"/>
              </a:spcBef>
              <a:spcAft>
                <a:spcPts val="0"/>
              </a:spcAft>
              <a:buNone/>
            </a:pPr>
            <a:r>
              <a:t/>
            </a:r>
            <a:endParaRPr sz="4800">
              <a:latin typeface="Gill Sans"/>
              <a:ea typeface="Gill Sans"/>
              <a:cs typeface="Gill Sans"/>
              <a:sym typeface="Gill Sans"/>
            </a:endParaRPr>
          </a:p>
        </p:txBody>
      </p:sp>
      <p:sp>
        <p:nvSpPr>
          <p:cNvPr id="57" name="Google Shape;57;p13"/>
          <p:cNvSpPr txBox="1"/>
          <p:nvPr/>
        </p:nvSpPr>
        <p:spPr>
          <a:xfrm>
            <a:off x="935100" y="4531625"/>
            <a:ext cx="13596900" cy="54249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None/>
            </a:pPr>
            <a:r>
              <a:rPr lang="en" sz="6000">
                <a:latin typeface="Gill Sans"/>
                <a:ea typeface="Gill Sans"/>
                <a:cs typeface="Gill Sans"/>
                <a:sym typeface="Gill Sans"/>
              </a:rPr>
              <a:t>Mathew J. Wedel</a:t>
            </a:r>
            <a:endParaRPr sz="6000">
              <a:latin typeface="Gill Sans"/>
              <a:ea typeface="Gill Sans"/>
              <a:cs typeface="Gill Sans"/>
              <a:sym typeface="Gill Sans"/>
            </a:endParaRPr>
          </a:p>
          <a:p>
            <a:pPr indent="0" lvl="0" marL="0" rtl="0" algn="l">
              <a:spcBef>
                <a:spcPts val="0"/>
              </a:spcBef>
              <a:spcAft>
                <a:spcPts val="0"/>
              </a:spcAft>
              <a:buNone/>
            </a:pPr>
            <a:r>
              <a:rPr lang="en" sz="6000">
                <a:latin typeface="Gill Sans"/>
                <a:ea typeface="Gill Sans"/>
                <a:cs typeface="Gill Sans"/>
                <a:sym typeface="Gill Sans"/>
              </a:rPr>
              <a:t>Western University</a:t>
            </a:r>
            <a:endParaRPr sz="6000">
              <a:latin typeface="Gill Sans"/>
              <a:ea typeface="Gill Sans"/>
              <a:cs typeface="Gill Sans"/>
              <a:sym typeface="Gill Sans"/>
            </a:endParaRPr>
          </a:p>
          <a:p>
            <a:pPr indent="457200" lvl="0" marL="0" rtl="0" algn="l">
              <a:spcBef>
                <a:spcPts val="0"/>
              </a:spcBef>
              <a:spcAft>
                <a:spcPts val="0"/>
              </a:spcAft>
              <a:buNone/>
            </a:pPr>
            <a:r>
              <a:rPr lang="en" sz="6000">
                <a:latin typeface="Gill Sans"/>
                <a:ea typeface="Gill Sans"/>
                <a:cs typeface="Gill Sans"/>
                <a:sym typeface="Gill Sans"/>
              </a:rPr>
              <a:t>of Health Sciences,</a:t>
            </a:r>
            <a:endParaRPr sz="6000">
              <a:latin typeface="Gill Sans"/>
              <a:ea typeface="Gill Sans"/>
              <a:cs typeface="Gill Sans"/>
              <a:sym typeface="Gill Sans"/>
            </a:endParaRPr>
          </a:p>
          <a:p>
            <a:pPr indent="0" lvl="0" marL="0" rtl="0" algn="l">
              <a:spcBef>
                <a:spcPts val="0"/>
              </a:spcBef>
              <a:spcAft>
                <a:spcPts val="0"/>
              </a:spcAft>
              <a:buNone/>
            </a:pPr>
            <a:r>
              <a:rPr lang="en" sz="6000">
                <a:latin typeface="Gill Sans"/>
                <a:ea typeface="Gill Sans"/>
                <a:cs typeface="Gill Sans"/>
                <a:sym typeface="Gill Sans"/>
              </a:rPr>
              <a:t>Pomona, United States</a:t>
            </a:r>
            <a:endParaRPr sz="6000">
              <a:latin typeface="Gill Sans"/>
              <a:ea typeface="Gill Sans"/>
              <a:cs typeface="Gill Sans"/>
              <a:sym typeface="Gill Sans"/>
            </a:endParaRPr>
          </a:p>
          <a:p>
            <a:pPr indent="0" lvl="0" marL="0" rtl="0" algn="l">
              <a:spcBef>
                <a:spcPts val="0"/>
              </a:spcBef>
              <a:spcAft>
                <a:spcPts val="0"/>
              </a:spcAft>
              <a:buNone/>
            </a:pPr>
            <a:r>
              <a:t/>
            </a:r>
            <a:endParaRPr sz="6000">
              <a:latin typeface="Gill Sans"/>
              <a:ea typeface="Gill Sans"/>
              <a:cs typeface="Gill Sans"/>
              <a:sym typeface="Gill Sans"/>
            </a:endParaRPr>
          </a:p>
        </p:txBody>
      </p:sp>
      <p:sp>
        <p:nvSpPr>
          <p:cNvPr id="58" name="Google Shape;58;p13"/>
          <p:cNvSpPr txBox="1"/>
          <p:nvPr/>
        </p:nvSpPr>
        <p:spPr>
          <a:xfrm>
            <a:off x="15763400" y="4531625"/>
            <a:ext cx="10494000" cy="4501200"/>
          </a:xfrm>
          <a:prstGeom prst="rect">
            <a:avLst/>
          </a:prstGeom>
          <a:noFill/>
          <a:ln>
            <a:noFill/>
          </a:ln>
        </p:spPr>
        <p:txBody>
          <a:bodyPr anchorCtr="0" anchor="t" bIns="399550" lIns="399550" spcFirstLastPara="1" rIns="399550" wrap="square" tIns="399550">
            <a:spAutoFit/>
          </a:bodyPr>
          <a:lstStyle/>
          <a:p>
            <a:pPr indent="0" lvl="0" marL="0" rtl="0" algn="r">
              <a:spcBef>
                <a:spcPts val="0"/>
              </a:spcBef>
              <a:spcAft>
                <a:spcPts val="0"/>
              </a:spcAft>
              <a:buNone/>
            </a:pPr>
            <a:r>
              <a:rPr lang="en" sz="6000">
                <a:latin typeface="Gill Sans"/>
                <a:ea typeface="Gill Sans"/>
                <a:cs typeface="Gill Sans"/>
                <a:sym typeface="Gill Sans"/>
              </a:rPr>
              <a:t>Michael P. Taylor</a:t>
            </a:r>
            <a:endParaRPr sz="6000">
              <a:latin typeface="Gill Sans"/>
              <a:ea typeface="Gill Sans"/>
              <a:cs typeface="Gill Sans"/>
              <a:sym typeface="Gill Sans"/>
            </a:endParaRPr>
          </a:p>
          <a:p>
            <a:pPr indent="0" lvl="0" marL="0" rtl="0" algn="r">
              <a:spcBef>
                <a:spcPts val="0"/>
              </a:spcBef>
              <a:spcAft>
                <a:spcPts val="0"/>
              </a:spcAft>
              <a:buNone/>
            </a:pPr>
            <a:r>
              <a:rPr lang="en" sz="6000">
                <a:latin typeface="Gill Sans"/>
                <a:ea typeface="Gill Sans"/>
                <a:cs typeface="Gill Sans"/>
                <a:sym typeface="Gill Sans"/>
              </a:rPr>
              <a:t>Department of Earth Sciences</a:t>
            </a:r>
            <a:endParaRPr sz="6000">
              <a:latin typeface="Gill Sans"/>
              <a:ea typeface="Gill Sans"/>
              <a:cs typeface="Gill Sans"/>
              <a:sym typeface="Gill Sans"/>
            </a:endParaRPr>
          </a:p>
          <a:p>
            <a:pPr indent="0" lvl="0" marL="0" rtl="0" algn="r">
              <a:spcBef>
                <a:spcPts val="0"/>
              </a:spcBef>
              <a:spcAft>
                <a:spcPts val="0"/>
              </a:spcAft>
              <a:buNone/>
            </a:pPr>
            <a:r>
              <a:rPr lang="en" sz="6000">
                <a:latin typeface="Gill Sans"/>
                <a:ea typeface="Gill Sans"/>
                <a:cs typeface="Gill Sans"/>
                <a:sym typeface="Gill Sans"/>
              </a:rPr>
              <a:t>University of Bristol</a:t>
            </a:r>
            <a:endParaRPr sz="6000">
              <a:latin typeface="Gill Sans"/>
              <a:ea typeface="Gill Sans"/>
              <a:cs typeface="Gill Sans"/>
              <a:sym typeface="Gill Sans"/>
            </a:endParaRPr>
          </a:p>
          <a:p>
            <a:pPr indent="0" lvl="0" marL="0" rtl="0" algn="r">
              <a:spcBef>
                <a:spcPts val="0"/>
              </a:spcBef>
              <a:spcAft>
                <a:spcPts val="0"/>
              </a:spcAft>
              <a:buNone/>
            </a:pPr>
            <a:r>
              <a:rPr lang="en" sz="6000">
                <a:latin typeface="Gill Sans"/>
                <a:ea typeface="Gill Sans"/>
                <a:cs typeface="Gill Sans"/>
                <a:sym typeface="Gill Sans"/>
              </a:rPr>
              <a:t>United Kingdom</a:t>
            </a:r>
            <a:endParaRPr sz="6000">
              <a:latin typeface="Gill Sans"/>
              <a:ea typeface="Gill Sans"/>
              <a:cs typeface="Gill Sans"/>
              <a:sym typeface="Gill Sans"/>
            </a:endParaRPr>
          </a:p>
        </p:txBody>
      </p:sp>
      <p:sp>
        <p:nvSpPr>
          <p:cNvPr id="59" name="Google Shape;59;p13"/>
          <p:cNvSpPr txBox="1"/>
          <p:nvPr/>
        </p:nvSpPr>
        <p:spPr>
          <a:xfrm>
            <a:off x="17395400" y="22598750"/>
            <a:ext cx="8862000" cy="10897800"/>
          </a:xfrm>
          <a:prstGeom prst="rect">
            <a:avLst/>
          </a:prstGeom>
          <a:solidFill>
            <a:srgbClr val="D9D9D9"/>
          </a:solidFill>
          <a:ln cap="flat" cmpd="sng" w="9525">
            <a:solidFill>
              <a:srgbClr val="B7B7B7"/>
            </a:solidFill>
            <a:prstDash val="solid"/>
            <a:round/>
            <a:headEnd len="sm" w="sm" type="none"/>
            <a:tailEnd len="sm" w="sm" type="none"/>
          </a:ln>
        </p:spPr>
        <p:txBody>
          <a:bodyPr anchorCtr="0" anchor="t" bIns="365750" lIns="365750" spcFirstLastPara="1" rIns="365750" wrap="square" tIns="365750">
            <a:spAutoFit/>
          </a:bodyPr>
          <a:lstStyle/>
          <a:p>
            <a:pPr indent="0" lvl="0" marL="0" rtl="0" algn="l">
              <a:spcBef>
                <a:spcPts val="0"/>
              </a:spcBef>
              <a:spcAft>
                <a:spcPts val="0"/>
              </a:spcAft>
              <a:buNone/>
            </a:pPr>
            <a:r>
              <a:rPr lang="en" sz="6000">
                <a:latin typeface="Gill Sans"/>
                <a:ea typeface="Gill Sans"/>
                <a:cs typeface="Gill Sans"/>
                <a:sym typeface="Gill Sans"/>
              </a:rPr>
              <a:t>Virtually all tetrapod vertebrae are composed of the same elements: the centrum, neural arch, haemal arch, and paired costal elements. Not all elements are present in all vertebrae, and the costal elements may be fused or mobile, but this is the general plan..</a:t>
            </a:r>
            <a:endParaRPr sz="6000">
              <a:latin typeface="Gill Sans"/>
              <a:ea typeface="Gill Sans"/>
              <a:cs typeface="Gill Sans"/>
              <a:sym typeface="Gill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2897337" y="3863202"/>
            <a:ext cx="21637402" cy="28849935"/>
          </a:xfrm>
          <a:prstGeom prst="rect">
            <a:avLst/>
          </a:prstGeom>
          <a:noFill/>
          <a:ln>
            <a:noFill/>
          </a:ln>
        </p:spPr>
      </p:pic>
      <p:sp>
        <p:nvSpPr>
          <p:cNvPr id="65" name="Google Shape;65;p14"/>
          <p:cNvSpPr txBox="1"/>
          <p:nvPr/>
        </p:nvSpPr>
        <p:spPr>
          <a:xfrm>
            <a:off x="1051650" y="33812449"/>
            <a:ext cx="25328700" cy="37008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Clr>
                <a:schemeClr val="dk1"/>
              </a:buClr>
              <a:buSzPts val="1100"/>
              <a:buFont typeface="Arial"/>
              <a:buNone/>
            </a:pPr>
            <a:r>
              <a:rPr lang="en" sz="4600">
                <a:latin typeface="Gill Sans"/>
                <a:ea typeface="Gill Sans"/>
                <a:cs typeface="Gill Sans"/>
                <a:sym typeface="Gill Sans"/>
              </a:rPr>
              <a:t>See: Amato et al 1959 </a:t>
            </a:r>
            <a:r>
              <a:rPr i="1" lang="en" sz="4600">
                <a:latin typeface="Gill Sans"/>
                <a:ea typeface="Gill Sans"/>
                <a:cs typeface="Gill Sans"/>
                <a:sym typeface="Gill Sans"/>
              </a:rPr>
              <a:t>J Bone Joint Surg</a:t>
            </a:r>
            <a:r>
              <a:rPr lang="en" sz="4600">
                <a:latin typeface="Gill Sans"/>
                <a:ea typeface="Gill Sans"/>
                <a:cs typeface="Gill Sans"/>
                <a:sym typeface="Gill Sans"/>
              </a:rPr>
              <a:t> 41:782; Crock 1960 </a:t>
            </a:r>
            <a:r>
              <a:rPr i="1" lang="en" sz="4600">
                <a:latin typeface="Gill Sans"/>
                <a:ea typeface="Gill Sans"/>
                <a:cs typeface="Gill Sans"/>
                <a:sym typeface="Gill Sans"/>
              </a:rPr>
              <a:t>J Anat</a:t>
            </a:r>
            <a:r>
              <a:rPr lang="en" sz="4600">
                <a:latin typeface="Gill Sans"/>
                <a:ea typeface="Gill Sans"/>
                <a:cs typeface="Gill Sans"/>
                <a:sym typeface="Gill Sans"/>
              </a:rPr>
              <a:t> 94: 88; Smuts 1975 </a:t>
            </a:r>
            <a:r>
              <a:rPr i="1" lang="en" sz="4600">
                <a:latin typeface="Gill Sans"/>
                <a:ea typeface="Gill Sans"/>
                <a:cs typeface="Gill Sans"/>
                <a:sym typeface="Gill Sans"/>
              </a:rPr>
              <a:t>Anat Hist Embr</a:t>
            </a:r>
            <a:r>
              <a:rPr lang="en" sz="4600">
                <a:latin typeface="Gill Sans"/>
                <a:ea typeface="Gill Sans"/>
                <a:cs typeface="Gill Sans"/>
                <a:sym typeface="Gill Sans"/>
              </a:rPr>
              <a:t> 4: 24; Ratcliffe 1982 </a:t>
            </a:r>
            <a:r>
              <a:rPr i="1" lang="en" sz="4600">
                <a:latin typeface="Gill Sans"/>
                <a:ea typeface="Gill Sans"/>
                <a:cs typeface="Gill Sans"/>
                <a:sym typeface="Gill Sans"/>
              </a:rPr>
              <a:t>J Anat</a:t>
            </a:r>
            <a:r>
              <a:rPr lang="en" sz="4600">
                <a:latin typeface="Gill Sans"/>
                <a:ea typeface="Gill Sans"/>
                <a:cs typeface="Gill Sans"/>
                <a:sym typeface="Gill Sans"/>
              </a:rPr>
              <a:t> 134: 373; Travan et al 2015 </a:t>
            </a:r>
            <a:r>
              <a:rPr i="1" lang="en" sz="4600">
                <a:latin typeface="Gill Sans"/>
                <a:ea typeface="Gill Sans"/>
                <a:cs typeface="Gill Sans"/>
                <a:sym typeface="Gill Sans"/>
              </a:rPr>
              <a:t>Anat Sci Int</a:t>
            </a:r>
            <a:r>
              <a:rPr lang="en" sz="4600">
                <a:latin typeface="Gill Sans"/>
                <a:ea typeface="Gill Sans"/>
                <a:cs typeface="Gill Sans"/>
                <a:sym typeface="Gill Sans"/>
              </a:rPr>
              <a:t> 90: 308</a:t>
            </a:r>
            <a:endParaRPr sz="4600">
              <a:latin typeface="Gill Sans"/>
              <a:ea typeface="Gill Sans"/>
              <a:cs typeface="Gill Sans"/>
              <a:sym typeface="Gill Sans"/>
            </a:endParaRPr>
          </a:p>
          <a:p>
            <a:pPr indent="0" lvl="0" marL="0" rtl="0" algn="l">
              <a:spcBef>
                <a:spcPts val="0"/>
              </a:spcBef>
              <a:spcAft>
                <a:spcPts val="0"/>
              </a:spcAft>
              <a:buClr>
                <a:schemeClr val="dk1"/>
              </a:buClr>
              <a:buSzPts val="1100"/>
              <a:buFont typeface="Arial"/>
              <a:buNone/>
            </a:pPr>
            <a:r>
              <a:t/>
            </a:r>
            <a:endParaRPr sz="4800">
              <a:latin typeface="Gill Sans"/>
              <a:ea typeface="Gill Sans"/>
              <a:cs typeface="Gill Sans"/>
              <a:sym typeface="Gill Sans"/>
            </a:endParaRPr>
          </a:p>
          <a:p>
            <a:pPr indent="0" lvl="0" marL="0" rtl="0" algn="l">
              <a:spcBef>
                <a:spcPts val="0"/>
              </a:spcBef>
              <a:spcAft>
                <a:spcPts val="0"/>
              </a:spcAft>
              <a:buNone/>
            </a:pPr>
            <a:r>
              <a:t/>
            </a:r>
            <a:endParaRPr sz="4800">
              <a:latin typeface="Gill Sans"/>
              <a:ea typeface="Gill Sans"/>
              <a:cs typeface="Gill Sans"/>
              <a:sym typeface="Gill Sans"/>
            </a:endParaRPr>
          </a:p>
        </p:txBody>
      </p:sp>
      <p:sp>
        <p:nvSpPr>
          <p:cNvPr id="66" name="Google Shape;66;p14"/>
          <p:cNvSpPr txBox="1"/>
          <p:nvPr/>
        </p:nvSpPr>
        <p:spPr>
          <a:xfrm>
            <a:off x="2754938" y="29757825"/>
            <a:ext cx="21922200" cy="3509400"/>
          </a:xfrm>
          <a:prstGeom prst="rect">
            <a:avLst/>
          </a:prstGeom>
          <a:solidFill>
            <a:srgbClr val="F4CCCC"/>
          </a:solidFill>
          <a:ln cap="flat" cmpd="sng" w="9525">
            <a:solidFill>
              <a:srgbClr val="FF0000"/>
            </a:solidFill>
            <a:prstDash val="solid"/>
            <a:round/>
            <a:headEnd len="sm" w="sm" type="none"/>
            <a:tailEnd len="sm" w="sm" type="none"/>
          </a:ln>
        </p:spPr>
        <p:txBody>
          <a:bodyPr anchorCtr="0" anchor="t" bIns="365750" lIns="365750" spcFirstLastPara="1" rIns="365750" wrap="square" tIns="365750">
            <a:spAutoFit/>
          </a:bodyPr>
          <a:lstStyle/>
          <a:p>
            <a:pPr indent="0" lvl="0" marL="0" rtl="0" algn="l">
              <a:spcBef>
                <a:spcPts val="0"/>
              </a:spcBef>
              <a:spcAft>
                <a:spcPts val="0"/>
              </a:spcAft>
              <a:buNone/>
            </a:pPr>
            <a:r>
              <a:rPr lang="en" sz="6000">
                <a:latin typeface="Gill Sans"/>
                <a:ea typeface="Gill Sans"/>
                <a:cs typeface="Gill Sans"/>
                <a:sym typeface="Gill Sans"/>
              </a:rPr>
              <a:t>These vertebral elements are served by a system of arteries </a:t>
            </a:r>
            <a:r>
              <a:rPr lang="en" sz="6000">
                <a:solidFill>
                  <a:schemeClr val="dk1"/>
                </a:solidFill>
                <a:latin typeface="Gill Sans"/>
                <a:ea typeface="Gill Sans"/>
                <a:cs typeface="Gill Sans"/>
                <a:sym typeface="Gill Sans"/>
              </a:rPr>
              <a:t>(</a:t>
            </a:r>
            <a:r>
              <a:rPr lang="en" sz="6000">
                <a:solidFill>
                  <a:srgbClr val="FF0000"/>
                </a:solidFill>
                <a:latin typeface="Gill Sans"/>
                <a:ea typeface="Gill Sans"/>
                <a:cs typeface="Gill Sans"/>
                <a:sym typeface="Gill Sans"/>
              </a:rPr>
              <a:t>red</a:t>
            </a:r>
            <a:r>
              <a:rPr lang="en" sz="6000">
                <a:solidFill>
                  <a:schemeClr val="dk1"/>
                </a:solidFill>
                <a:latin typeface="Gill Sans"/>
                <a:ea typeface="Gill Sans"/>
                <a:cs typeface="Gill Sans"/>
                <a:sym typeface="Gill Sans"/>
              </a:rPr>
              <a:t>) </a:t>
            </a:r>
            <a:r>
              <a:rPr lang="en" sz="6000">
                <a:latin typeface="Gill Sans"/>
                <a:ea typeface="Gill Sans"/>
                <a:cs typeface="Gill Sans"/>
                <a:sym typeface="Gill Sans"/>
              </a:rPr>
              <a:t>and veins (</a:t>
            </a:r>
            <a:r>
              <a:rPr lang="en" sz="6000">
                <a:solidFill>
                  <a:srgbClr val="9900FF"/>
                </a:solidFill>
                <a:latin typeface="Gill Sans"/>
                <a:ea typeface="Gill Sans"/>
                <a:cs typeface="Gill Sans"/>
                <a:sym typeface="Gill Sans"/>
              </a:rPr>
              <a:t>purple</a:t>
            </a:r>
            <a:r>
              <a:rPr lang="en" sz="6000">
                <a:latin typeface="Gill Sans"/>
                <a:ea typeface="Gill Sans"/>
                <a:cs typeface="Gill Sans"/>
                <a:sym typeface="Gill Sans"/>
              </a:rPr>
              <a:t>). Specific branching patterns are variable among individuals and lineages, but the basic plan is highly conserved.</a:t>
            </a:r>
            <a:endParaRPr sz="6000">
              <a:latin typeface="Gill Sans"/>
              <a:ea typeface="Gill Sans"/>
              <a:cs typeface="Gill Sans"/>
              <a:sym typeface="Gill Sans"/>
            </a:endParaRPr>
          </a:p>
        </p:txBody>
      </p:sp>
      <p:sp>
        <p:nvSpPr>
          <p:cNvPr id="67" name="Google Shape;67;p14"/>
          <p:cNvSpPr txBox="1"/>
          <p:nvPr>
            <p:ph type="title"/>
          </p:nvPr>
        </p:nvSpPr>
        <p:spPr>
          <a:xfrm>
            <a:off x="0" y="954500"/>
            <a:ext cx="27432000" cy="2685000"/>
          </a:xfrm>
          <a:prstGeom prst="rect">
            <a:avLst/>
          </a:prstGeom>
        </p:spPr>
        <p:txBody>
          <a:bodyPr anchorCtr="0" anchor="t" bIns="399550" lIns="399550" spcFirstLastPara="1" rIns="399550" wrap="square" tIns="399550">
            <a:normAutofit/>
          </a:bodyPr>
          <a:lstStyle/>
          <a:p>
            <a:pPr indent="0" lvl="0" marL="0" rtl="0" algn="ctr">
              <a:spcBef>
                <a:spcPts val="0"/>
              </a:spcBef>
              <a:spcAft>
                <a:spcPts val="0"/>
              </a:spcAft>
              <a:buNone/>
            </a:pPr>
            <a:r>
              <a:rPr b="1" lang="en">
                <a:latin typeface="Gill Sans"/>
                <a:ea typeface="Gill Sans"/>
                <a:cs typeface="Gill Sans"/>
                <a:sym typeface="Gill Sans"/>
              </a:rPr>
              <a:t>Vascular</a:t>
            </a:r>
            <a:r>
              <a:rPr b="1" lang="en">
                <a:latin typeface="Gill Sans"/>
                <a:ea typeface="Gill Sans"/>
                <a:cs typeface="Gill Sans"/>
                <a:sym typeface="Gill Sans"/>
              </a:rPr>
              <a:t>ization (arteries/veins)</a:t>
            </a:r>
            <a:endParaRPr b="1">
              <a:latin typeface="Gill Sans"/>
              <a:ea typeface="Gill Sans"/>
              <a:cs typeface="Gill Sans"/>
              <a:sym typeface="Gill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5"/>
          <p:cNvPicPr preferRelativeResize="0"/>
          <p:nvPr/>
        </p:nvPicPr>
        <p:blipFill>
          <a:blip r:embed="rId3">
            <a:alphaModFix/>
          </a:blip>
          <a:stretch>
            <a:fillRect/>
          </a:stretch>
        </p:blipFill>
        <p:spPr>
          <a:xfrm>
            <a:off x="2897337" y="3863202"/>
            <a:ext cx="21637402" cy="28849935"/>
          </a:xfrm>
          <a:prstGeom prst="rect">
            <a:avLst/>
          </a:prstGeom>
          <a:noFill/>
          <a:ln>
            <a:noFill/>
          </a:ln>
        </p:spPr>
      </p:pic>
      <p:sp>
        <p:nvSpPr>
          <p:cNvPr id="73" name="Google Shape;73;p15"/>
          <p:cNvSpPr txBox="1"/>
          <p:nvPr>
            <p:ph type="title"/>
          </p:nvPr>
        </p:nvSpPr>
        <p:spPr>
          <a:xfrm>
            <a:off x="0" y="954500"/>
            <a:ext cx="27432000" cy="2685000"/>
          </a:xfrm>
          <a:prstGeom prst="rect">
            <a:avLst/>
          </a:prstGeom>
        </p:spPr>
        <p:txBody>
          <a:bodyPr anchorCtr="0" anchor="t" bIns="399550" lIns="399550" spcFirstLastPara="1" rIns="399550" wrap="square" tIns="399550">
            <a:normAutofit/>
          </a:bodyPr>
          <a:lstStyle/>
          <a:p>
            <a:pPr indent="0" lvl="0" marL="0" rtl="0" algn="ctr">
              <a:spcBef>
                <a:spcPts val="0"/>
              </a:spcBef>
              <a:spcAft>
                <a:spcPts val="0"/>
              </a:spcAft>
              <a:buNone/>
            </a:pPr>
            <a:r>
              <a:rPr b="1" lang="en">
                <a:latin typeface="Gill Sans"/>
                <a:ea typeface="Gill Sans"/>
                <a:cs typeface="Gill Sans"/>
                <a:sym typeface="Gill Sans"/>
              </a:rPr>
              <a:t>P</a:t>
            </a:r>
            <a:r>
              <a:rPr b="1" lang="en">
                <a:latin typeface="Gill Sans"/>
                <a:ea typeface="Gill Sans"/>
                <a:cs typeface="Gill Sans"/>
                <a:sym typeface="Gill Sans"/>
              </a:rPr>
              <a:t>neumatization (air entering bone)</a:t>
            </a:r>
            <a:endParaRPr b="1">
              <a:latin typeface="Gill Sans"/>
              <a:ea typeface="Gill Sans"/>
              <a:cs typeface="Gill Sans"/>
              <a:sym typeface="Gill Sans"/>
            </a:endParaRPr>
          </a:p>
        </p:txBody>
      </p:sp>
      <p:pic>
        <p:nvPicPr>
          <p:cNvPr id="74" name="Google Shape;74;p15"/>
          <p:cNvPicPr preferRelativeResize="0"/>
          <p:nvPr/>
        </p:nvPicPr>
        <p:blipFill>
          <a:blip r:embed="rId4">
            <a:alphaModFix/>
          </a:blip>
          <a:stretch>
            <a:fillRect/>
          </a:stretch>
        </p:blipFill>
        <p:spPr>
          <a:xfrm>
            <a:off x="2897325" y="3868127"/>
            <a:ext cx="21637425" cy="28849833"/>
          </a:xfrm>
          <a:prstGeom prst="rect">
            <a:avLst/>
          </a:prstGeom>
          <a:noFill/>
          <a:ln>
            <a:noFill/>
          </a:ln>
        </p:spPr>
      </p:pic>
      <p:sp>
        <p:nvSpPr>
          <p:cNvPr id="75" name="Google Shape;75;p15"/>
          <p:cNvSpPr txBox="1"/>
          <p:nvPr/>
        </p:nvSpPr>
        <p:spPr>
          <a:xfrm>
            <a:off x="1051650" y="33812449"/>
            <a:ext cx="25328700" cy="29928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Clr>
                <a:schemeClr val="dk1"/>
              </a:buClr>
              <a:buSzPts val="1100"/>
              <a:buFont typeface="Arial"/>
              <a:buNone/>
            </a:pPr>
            <a:r>
              <a:rPr lang="en" sz="4600">
                <a:latin typeface="Gill Sans"/>
                <a:ea typeface="Gill Sans"/>
                <a:cs typeface="Gill Sans"/>
                <a:sym typeface="Gill Sans"/>
              </a:rPr>
              <a:t> </a:t>
            </a:r>
            <a:endParaRPr sz="4600">
              <a:latin typeface="Gill Sans"/>
              <a:ea typeface="Gill Sans"/>
              <a:cs typeface="Gill Sans"/>
              <a:sym typeface="Gill Sans"/>
            </a:endParaRPr>
          </a:p>
          <a:p>
            <a:pPr indent="0" lvl="0" marL="0" rtl="0" algn="l">
              <a:spcBef>
                <a:spcPts val="0"/>
              </a:spcBef>
              <a:spcAft>
                <a:spcPts val="0"/>
              </a:spcAft>
              <a:buClr>
                <a:schemeClr val="dk1"/>
              </a:buClr>
              <a:buSzPts val="1100"/>
              <a:buFont typeface="Arial"/>
              <a:buNone/>
            </a:pPr>
            <a:r>
              <a:t/>
            </a:r>
            <a:endParaRPr sz="4800">
              <a:latin typeface="Gill Sans"/>
              <a:ea typeface="Gill Sans"/>
              <a:cs typeface="Gill Sans"/>
              <a:sym typeface="Gill Sans"/>
            </a:endParaRPr>
          </a:p>
          <a:p>
            <a:pPr indent="0" lvl="0" marL="0" rtl="0" algn="l">
              <a:spcBef>
                <a:spcPts val="0"/>
              </a:spcBef>
              <a:spcAft>
                <a:spcPts val="0"/>
              </a:spcAft>
              <a:buNone/>
            </a:pPr>
            <a:r>
              <a:t/>
            </a:r>
            <a:endParaRPr sz="4800">
              <a:latin typeface="Gill Sans"/>
              <a:ea typeface="Gill Sans"/>
              <a:cs typeface="Gill Sans"/>
              <a:sym typeface="Gill Sans"/>
            </a:endParaRPr>
          </a:p>
        </p:txBody>
      </p:sp>
      <p:sp>
        <p:nvSpPr>
          <p:cNvPr id="76" name="Google Shape;76;p15"/>
          <p:cNvSpPr txBox="1"/>
          <p:nvPr/>
        </p:nvSpPr>
        <p:spPr>
          <a:xfrm>
            <a:off x="1051650" y="26063625"/>
            <a:ext cx="9318000" cy="7203600"/>
          </a:xfrm>
          <a:prstGeom prst="rect">
            <a:avLst/>
          </a:prstGeom>
          <a:solidFill>
            <a:srgbClr val="C9DAF8"/>
          </a:solidFill>
          <a:ln cap="flat" cmpd="sng" w="9525">
            <a:solidFill>
              <a:schemeClr val="accent1"/>
            </a:solidFill>
            <a:prstDash val="solid"/>
            <a:round/>
            <a:headEnd len="sm" w="sm" type="none"/>
            <a:tailEnd len="sm" w="sm" type="none"/>
          </a:ln>
        </p:spPr>
        <p:txBody>
          <a:bodyPr anchorCtr="0" anchor="t" bIns="365750" lIns="365750" spcFirstLastPara="1" rIns="365750" wrap="square" tIns="365750">
            <a:spAutoFit/>
          </a:bodyPr>
          <a:lstStyle/>
          <a:p>
            <a:pPr indent="0" lvl="0" marL="0" rtl="0" algn="l">
              <a:spcBef>
                <a:spcPts val="0"/>
              </a:spcBef>
              <a:spcAft>
                <a:spcPts val="0"/>
              </a:spcAft>
              <a:buNone/>
            </a:pPr>
            <a:r>
              <a:rPr lang="en" sz="6000">
                <a:latin typeface="Gill Sans"/>
                <a:ea typeface="Gill Sans"/>
                <a:cs typeface="Gill Sans"/>
                <a:sym typeface="Gill Sans"/>
              </a:rPr>
              <a:t>The seven sites where arteries and veins enter and exit the bones are also the sites (</a:t>
            </a:r>
            <a:r>
              <a:rPr lang="en" sz="6000">
                <a:solidFill>
                  <a:schemeClr val="accent1"/>
                </a:solidFill>
                <a:latin typeface="Gill Sans"/>
                <a:ea typeface="Gill Sans"/>
                <a:cs typeface="Gill Sans"/>
                <a:sym typeface="Gill Sans"/>
              </a:rPr>
              <a:t>blue</a:t>
            </a:r>
            <a:r>
              <a:rPr lang="en" sz="6000">
                <a:latin typeface="Gill Sans"/>
                <a:ea typeface="Gill Sans"/>
                <a:cs typeface="Gill Sans"/>
                <a:sym typeface="Gill Sans"/>
              </a:rPr>
              <a:t>) where the vertebral </a:t>
            </a:r>
            <a:r>
              <a:rPr lang="en" sz="6000">
                <a:latin typeface="Gill Sans"/>
                <a:ea typeface="Gill Sans"/>
                <a:cs typeface="Gill Sans"/>
                <a:sym typeface="Gill Sans"/>
              </a:rPr>
              <a:t>elements may be pneumatized by diverticula of the respiratory system.</a:t>
            </a:r>
            <a:endParaRPr sz="6000">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rotWithShape="1">
          <a:blip r:embed="rId3">
            <a:alphaModFix/>
          </a:blip>
          <a:srcRect b="0" l="0" r="0" t="0"/>
          <a:stretch/>
        </p:blipFill>
        <p:spPr>
          <a:xfrm>
            <a:off x="2897325" y="3868127"/>
            <a:ext cx="21637425" cy="28849833"/>
          </a:xfrm>
          <a:prstGeom prst="rect">
            <a:avLst/>
          </a:prstGeom>
          <a:noFill/>
          <a:ln>
            <a:noFill/>
          </a:ln>
        </p:spPr>
      </p:pic>
      <p:sp>
        <p:nvSpPr>
          <p:cNvPr id="82" name="Google Shape;82;p16"/>
          <p:cNvSpPr/>
          <p:nvPr/>
        </p:nvSpPr>
        <p:spPr>
          <a:xfrm>
            <a:off x="3731200" y="4815925"/>
            <a:ext cx="19841400" cy="27036900"/>
          </a:xfrm>
          <a:prstGeom prst="rect">
            <a:avLst/>
          </a:prstGeom>
          <a:solidFill>
            <a:srgbClr val="FFFFFF">
              <a:alpha val="75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txBox="1"/>
          <p:nvPr>
            <p:ph type="title"/>
          </p:nvPr>
        </p:nvSpPr>
        <p:spPr>
          <a:xfrm>
            <a:off x="0" y="459200"/>
            <a:ext cx="27432000" cy="2685000"/>
          </a:xfrm>
          <a:prstGeom prst="rect">
            <a:avLst/>
          </a:prstGeom>
        </p:spPr>
        <p:txBody>
          <a:bodyPr anchorCtr="0" anchor="t" bIns="399550" lIns="399550" spcFirstLastPara="1" rIns="399550" wrap="square" tIns="399550">
            <a:normAutofit fontScale="90000"/>
          </a:bodyPr>
          <a:lstStyle/>
          <a:p>
            <a:pPr indent="0" lvl="0" marL="0" rtl="0" algn="ctr">
              <a:spcBef>
                <a:spcPts val="0"/>
              </a:spcBef>
              <a:spcAft>
                <a:spcPts val="0"/>
              </a:spcAft>
              <a:buNone/>
            </a:pPr>
            <a:r>
              <a:rPr b="1" lang="en">
                <a:latin typeface="Gill Sans"/>
                <a:ea typeface="Gill Sans"/>
                <a:cs typeface="Gill Sans"/>
                <a:sym typeface="Gill Sans"/>
              </a:rPr>
              <a:t>Examples of pneumatic fossae and foramina at sites of vascularization</a:t>
            </a:r>
            <a:endParaRPr b="1">
              <a:latin typeface="Gill Sans"/>
              <a:ea typeface="Gill Sans"/>
              <a:cs typeface="Gill Sans"/>
              <a:sym typeface="Gill Sans"/>
            </a:endParaRPr>
          </a:p>
        </p:txBody>
      </p:sp>
      <p:sp>
        <p:nvSpPr>
          <p:cNvPr id="84" name="Google Shape;84;p16"/>
          <p:cNvSpPr txBox="1"/>
          <p:nvPr/>
        </p:nvSpPr>
        <p:spPr>
          <a:xfrm>
            <a:off x="1051650" y="32717949"/>
            <a:ext cx="25328700" cy="36393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Clr>
                <a:schemeClr val="dk1"/>
              </a:buClr>
              <a:buSzPts val="1100"/>
              <a:buFont typeface="Arial"/>
              <a:buNone/>
            </a:pPr>
            <a:r>
              <a:rPr lang="en" sz="4600">
                <a:latin typeface="Gill Sans"/>
                <a:ea typeface="Gill Sans"/>
                <a:cs typeface="Gill Sans"/>
                <a:sym typeface="Gill Sans"/>
              </a:rPr>
              <a:t>See Atterholt &amp; Wedel 2018 </a:t>
            </a:r>
            <a:r>
              <a:rPr i="1" lang="en" sz="4600">
                <a:latin typeface="Gill Sans"/>
                <a:ea typeface="Gill Sans"/>
                <a:cs typeface="Gill Sans"/>
                <a:sym typeface="Gill Sans"/>
              </a:rPr>
              <a:t>PeerJ Prep</a:t>
            </a:r>
            <a:r>
              <a:rPr lang="en" sz="4600">
                <a:latin typeface="Gill Sans"/>
                <a:ea typeface="Gill Sans"/>
                <a:cs typeface="Gill Sans"/>
                <a:sym typeface="Gill Sans"/>
              </a:rPr>
              <a:t> 6:e27201; Cerda et al 2012 </a:t>
            </a:r>
            <a:r>
              <a:rPr i="1" lang="en" sz="4600">
                <a:latin typeface="Gill Sans"/>
                <a:ea typeface="Gill Sans"/>
                <a:cs typeface="Gill Sans"/>
                <a:sym typeface="Gill Sans"/>
              </a:rPr>
              <a:t>Paläont Zeit</a:t>
            </a:r>
            <a:r>
              <a:rPr lang="en" sz="4600">
                <a:latin typeface="Gill Sans"/>
                <a:ea typeface="Gill Sans"/>
                <a:cs typeface="Gill Sans"/>
                <a:sym typeface="Gill Sans"/>
              </a:rPr>
              <a:t> 86: 441; Gorscak &amp; O’Connor 2019 </a:t>
            </a:r>
            <a:r>
              <a:rPr i="1" lang="en" sz="4600">
                <a:latin typeface="Gill Sans"/>
                <a:ea typeface="Gill Sans"/>
                <a:cs typeface="Gill Sans"/>
                <a:sym typeface="Gill Sans"/>
              </a:rPr>
              <a:t>PLOS ONE</a:t>
            </a:r>
            <a:r>
              <a:rPr lang="en" sz="4600">
                <a:latin typeface="Gill Sans"/>
                <a:ea typeface="Gill Sans"/>
                <a:cs typeface="Gill Sans"/>
                <a:sym typeface="Gill Sans"/>
              </a:rPr>
              <a:t> e0211412; Lovelace et al 2008 </a:t>
            </a:r>
            <a:r>
              <a:rPr i="1" lang="en" sz="4600">
                <a:latin typeface="Gill Sans"/>
                <a:ea typeface="Gill Sans"/>
                <a:cs typeface="Gill Sans"/>
                <a:sym typeface="Gill Sans"/>
              </a:rPr>
              <a:t>Arq Mus Nac Rio de J</a:t>
            </a:r>
            <a:r>
              <a:rPr lang="en" sz="4600">
                <a:latin typeface="Gill Sans"/>
                <a:ea typeface="Gill Sans"/>
                <a:cs typeface="Gill Sans"/>
                <a:sym typeface="Gill Sans"/>
              </a:rPr>
              <a:t> 65: 527; Riggs 1904 </a:t>
            </a:r>
            <a:r>
              <a:rPr i="1" lang="en" sz="4600">
                <a:latin typeface="Gill Sans"/>
                <a:ea typeface="Gill Sans"/>
                <a:cs typeface="Gill Sans"/>
                <a:sym typeface="Gill Sans"/>
              </a:rPr>
              <a:t>Field Col Mus Geol Ser</a:t>
            </a:r>
            <a:r>
              <a:rPr lang="en" sz="4600">
                <a:latin typeface="Gill Sans"/>
                <a:ea typeface="Gill Sans"/>
                <a:cs typeface="Gill Sans"/>
                <a:sym typeface="Gill Sans"/>
              </a:rPr>
              <a:t> 2: 229; Schwarz &amp; Fritsch 2006 </a:t>
            </a:r>
            <a:r>
              <a:rPr i="1" lang="en" sz="4600">
                <a:latin typeface="Gill Sans"/>
                <a:ea typeface="Gill Sans"/>
                <a:cs typeface="Gill Sans"/>
                <a:sym typeface="Gill Sans"/>
              </a:rPr>
              <a:t>Eclogae Geol Helvet</a:t>
            </a:r>
            <a:r>
              <a:rPr lang="en" sz="4600">
                <a:latin typeface="Gill Sans"/>
                <a:ea typeface="Gill Sans"/>
                <a:cs typeface="Gill Sans"/>
                <a:sym typeface="Gill Sans"/>
              </a:rPr>
              <a:t> 99: 65; Zurriaguz et al 2017 </a:t>
            </a:r>
            <a:r>
              <a:rPr i="1" lang="en" sz="4600">
                <a:latin typeface="Gill Sans"/>
                <a:ea typeface="Gill Sans"/>
                <a:cs typeface="Gill Sans"/>
                <a:sym typeface="Gill Sans"/>
              </a:rPr>
              <a:t>Cret Res</a:t>
            </a:r>
            <a:r>
              <a:rPr lang="en" sz="4600">
                <a:latin typeface="Gill Sans"/>
                <a:ea typeface="Gill Sans"/>
                <a:cs typeface="Gill Sans"/>
                <a:sym typeface="Gill Sans"/>
              </a:rPr>
              <a:t> 75: 101</a:t>
            </a:r>
            <a:endParaRPr sz="4800">
              <a:latin typeface="Gill Sans"/>
              <a:ea typeface="Gill Sans"/>
              <a:cs typeface="Gill Sans"/>
              <a:sym typeface="Gill Sans"/>
            </a:endParaRPr>
          </a:p>
        </p:txBody>
      </p:sp>
      <p:pic>
        <p:nvPicPr>
          <p:cNvPr id="85" name="Google Shape;85;p16"/>
          <p:cNvPicPr preferRelativeResize="0"/>
          <p:nvPr/>
        </p:nvPicPr>
        <p:blipFill>
          <a:blip r:embed="rId4">
            <a:alphaModFix/>
          </a:blip>
          <a:stretch>
            <a:fillRect/>
          </a:stretch>
        </p:blipFill>
        <p:spPr>
          <a:xfrm>
            <a:off x="2506450" y="24757306"/>
            <a:ext cx="3723875" cy="6267292"/>
          </a:xfrm>
          <a:prstGeom prst="rect">
            <a:avLst/>
          </a:prstGeom>
          <a:noFill/>
          <a:ln>
            <a:noFill/>
          </a:ln>
        </p:spPr>
      </p:pic>
      <p:pic>
        <p:nvPicPr>
          <p:cNvPr id="86" name="Google Shape;86;p16"/>
          <p:cNvPicPr preferRelativeResize="0"/>
          <p:nvPr/>
        </p:nvPicPr>
        <p:blipFill>
          <a:blip r:embed="rId5">
            <a:alphaModFix/>
          </a:blip>
          <a:stretch>
            <a:fillRect/>
          </a:stretch>
        </p:blipFill>
        <p:spPr>
          <a:xfrm>
            <a:off x="18302623" y="24671000"/>
            <a:ext cx="4560328" cy="6353600"/>
          </a:xfrm>
          <a:prstGeom prst="rect">
            <a:avLst/>
          </a:prstGeom>
          <a:noFill/>
          <a:ln>
            <a:noFill/>
          </a:ln>
        </p:spPr>
      </p:pic>
      <p:pic>
        <p:nvPicPr>
          <p:cNvPr id="87" name="Google Shape;87;p16"/>
          <p:cNvPicPr preferRelativeResize="0"/>
          <p:nvPr/>
        </p:nvPicPr>
        <p:blipFill>
          <a:blip r:embed="rId6">
            <a:alphaModFix/>
          </a:blip>
          <a:stretch>
            <a:fillRect/>
          </a:stretch>
        </p:blipFill>
        <p:spPr>
          <a:xfrm>
            <a:off x="2506450" y="9713475"/>
            <a:ext cx="3723875" cy="4862299"/>
          </a:xfrm>
          <a:prstGeom prst="rect">
            <a:avLst/>
          </a:prstGeom>
          <a:noFill/>
          <a:ln>
            <a:noFill/>
          </a:ln>
        </p:spPr>
      </p:pic>
      <p:pic>
        <p:nvPicPr>
          <p:cNvPr id="88" name="Google Shape;88;p16"/>
          <p:cNvPicPr preferRelativeResize="0"/>
          <p:nvPr/>
        </p:nvPicPr>
        <p:blipFill>
          <a:blip r:embed="rId7">
            <a:alphaModFix/>
          </a:blip>
          <a:stretch>
            <a:fillRect/>
          </a:stretch>
        </p:blipFill>
        <p:spPr>
          <a:xfrm>
            <a:off x="22284202" y="18208125"/>
            <a:ext cx="3723877" cy="7555449"/>
          </a:xfrm>
          <a:prstGeom prst="rect">
            <a:avLst/>
          </a:prstGeom>
          <a:noFill/>
          <a:ln>
            <a:noFill/>
          </a:ln>
        </p:spPr>
      </p:pic>
      <p:pic>
        <p:nvPicPr>
          <p:cNvPr id="89" name="Google Shape;89;p16"/>
          <p:cNvPicPr preferRelativeResize="0"/>
          <p:nvPr/>
        </p:nvPicPr>
        <p:blipFill>
          <a:blip r:embed="rId8">
            <a:alphaModFix/>
          </a:blip>
          <a:stretch>
            <a:fillRect/>
          </a:stretch>
        </p:blipFill>
        <p:spPr>
          <a:xfrm>
            <a:off x="6997015" y="5357775"/>
            <a:ext cx="3402193" cy="4862300"/>
          </a:xfrm>
          <a:prstGeom prst="rect">
            <a:avLst/>
          </a:prstGeom>
          <a:noFill/>
          <a:ln>
            <a:noFill/>
          </a:ln>
        </p:spPr>
      </p:pic>
      <p:pic>
        <p:nvPicPr>
          <p:cNvPr id="90" name="Google Shape;90;p16"/>
          <p:cNvPicPr preferRelativeResize="0"/>
          <p:nvPr/>
        </p:nvPicPr>
        <p:blipFill>
          <a:blip r:embed="rId9">
            <a:alphaModFix/>
          </a:blip>
          <a:stretch>
            <a:fillRect/>
          </a:stretch>
        </p:blipFill>
        <p:spPr>
          <a:xfrm>
            <a:off x="16519379" y="4976775"/>
            <a:ext cx="10165770" cy="6353600"/>
          </a:xfrm>
          <a:prstGeom prst="rect">
            <a:avLst/>
          </a:prstGeom>
          <a:noFill/>
          <a:ln>
            <a:noFill/>
          </a:ln>
        </p:spPr>
      </p:pic>
      <p:cxnSp>
        <p:nvCxnSpPr>
          <p:cNvPr id="91" name="Google Shape;91;p16"/>
          <p:cNvCxnSpPr/>
          <p:nvPr/>
        </p:nvCxnSpPr>
        <p:spPr>
          <a:xfrm>
            <a:off x="19153550" y="16473150"/>
            <a:ext cx="5554200" cy="5739300"/>
          </a:xfrm>
          <a:prstGeom prst="straightConnector1">
            <a:avLst/>
          </a:prstGeom>
          <a:noFill/>
          <a:ln cap="flat" cmpd="sng" w="76200">
            <a:solidFill>
              <a:schemeClr val="dk1"/>
            </a:solidFill>
            <a:prstDash val="solid"/>
            <a:round/>
            <a:headEnd len="med" w="med" type="none"/>
            <a:tailEnd len="med" w="med" type="none"/>
          </a:ln>
        </p:spPr>
      </p:cxnSp>
      <p:cxnSp>
        <p:nvCxnSpPr>
          <p:cNvPr id="92" name="Google Shape;92;p16"/>
          <p:cNvCxnSpPr/>
          <p:nvPr/>
        </p:nvCxnSpPr>
        <p:spPr>
          <a:xfrm flipH="1" rot="10800000">
            <a:off x="14347150" y="5588200"/>
            <a:ext cx="8374200" cy="1754700"/>
          </a:xfrm>
          <a:prstGeom prst="straightConnector1">
            <a:avLst/>
          </a:prstGeom>
          <a:noFill/>
          <a:ln cap="flat" cmpd="sng" w="76200">
            <a:solidFill>
              <a:schemeClr val="dk1"/>
            </a:solidFill>
            <a:prstDash val="solid"/>
            <a:round/>
            <a:headEnd len="med" w="med" type="none"/>
            <a:tailEnd len="med" w="med" type="none"/>
          </a:ln>
        </p:spPr>
      </p:cxnSp>
      <p:sp>
        <p:nvSpPr>
          <p:cNvPr id="93" name="Google Shape;93;p16"/>
          <p:cNvSpPr/>
          <p:nvPr/>
        </p:nvSpPr>
        <p:spPr>
          <a:xfrm rot="191584">
            <a:off x="17304485" y="9004183"/>
            <a:ext cx="5251547" cy="10499398"/>
          </a:xfrm>
          <a:custGeom>
            <a:rect b="b" l="l" r="r" t="t"/>
            <a:pathLst>
              <a:path extrusionOk="0" h="412558" w="230327">
                <a:moveTo>
                  <a:pt x="16043" y="412558"/>
                </a:moveTo>
                <a:cubicBezTo>
                  <a:pt x="16043" y="355498"/>
                  <a:pt x="-19671" y="138957"/>
                  <a:pt x="16043" y="70197"/>
                </a:cubicBezTo>
                <a:cubicBezTo>
                  <a:pt x="51757" y="1437"/>
                  <a:pt x="194613" y="11700"/>
                  <a:pt x="230327" y="0"/>
                </a:cubicBezTo>
              </a:path>
            </a:pathLst>
          </a:custGeom>
          <a:noFill/>
          <a:ln cap="flat" cmpd="sng" w="76200">
            <a:solidFill>
              <a:schemeClr val="lt1"/>
            </a:solidFill>
            <a:prstDash val="solid"/>
            <a:round/>
            <a:headEnd len="med" w="med" type="none"/>
            <a:tailEnd len="med" w="med" type="none"/>
          </a:ln>
        </p:spPr>
      </p:sp>
      <p:sp>
        <p:nvSpPr>
          <p:cNvPr id="94" name="Google Shape;94;p16"/>
          <p:cNvSpPr/>
          <p:nvPr/>
        </p:nvSpPr>
        <p:spPr>
          <a:xfrm rot="191584">
            <a:off x="17304485" y="8927983"/>
            <a:ext cx="5251547" cy="10499398"/>
          </a:xfrm>
          <a:custGeom>
            <a:rect b="b" l="l" r="r" t="t"/>
            <a:pathLst>
              <a:path extrusionOk="0" h="412558" w="230327">
                <a:moveTo>
                  <a:pt x="16043" y="412558"/>
                </a:moveTo>
                <a:cubicBezTo>
                  <a:pt x="16043" y="355498"/>
                  <a:pt x="-19671" y="138957"/>
                  <a:pt x="16043" y="70197"/>
                </a:cubicBezTo>
                <a:cubicBezTo>
                  <a:pt x="51757" y="1437"/>
                  <a:pt x="194613" y="11700"/>
                  <a:pt x="230327" y="0"/>
                </a:cubicBezTo>
              </a:path>
            </a:pathLst>
          </a:custGeom>
          <a:noFill/>
          <a:ln cap="flat" cmpd="sng" w="76200">
            <a:solidFill>
              <a:schemeClr val="dk1"/>
            </a:solidFill>
            <a:prstDash val="solid"/>
            <a:round/>
            <a:headEnd len="med" w="med" type="none"/>
            <a:tailEnd len="med" w="med" type="none"/>
          </a:ln>
        </p:spPr>
      </p:sp>
      <p:cxnSp>
        <p:nvCxnSpPr>
          <p:cNvPr id="95" name="Google Shape;95;p16"/>
          <p:cNvCxnSpPr/>
          <p:nvPr/>
        </p:nvCxnSpPr>
        <p:spPr>
          <a:xfrm>
            <a:off x="14890650" y="24982575"/>
            <a:ext cx="5699700" cy="2925000"/>
          </a:xfrm>
          <a:prstGeom prst="straightConnector1">
            <a:avLst/>
          </a:prstGeom>
          <a:noFill/>
          <a:ln cap="flat" cmpd="sng" w="76200">
            <a:solidFill>
              <a:schemeClr val="dk1"/>
            </a:solidFill>
            <a:prstDash val="solid"/>
            <a:round/>
            <a:headEnd len="med" w="med" type="none"/>
            <a:tailEnd len="med" w="med" type="none"/>
          </a:ln>
        </p:spPr>
      </p:cxnSp>
      <p:cxnSp>
        <p:nvCxnSpPr>
          <p:cNvPr id="96" name="Google Shape;96;p16"/>
          <p:cNvCxnSpPr/>
          <p:nvPr/>
        </p:nvCxnSpPr>
        <p:spPr>
          <a:xfrm flipH="1">
            <a:off x="4690700" y="22695100"/>
            <a:ext cx="9288300" cy="5606400"/>
          </a:xfrm>
          <a:prstGeom prst="straightConnector1">
            <a:avLst/>
          </a:prstGeom>
          <a:noFill/>
          <a:ln cap="flat" cmpd="sng" w="76200">
            <a:solidFill>
              <a:schemeClr val="dk1"/>
            </a:solidFill>
            <a:prstDash val="solid"/>
            <a:round/>
            <a:headEnd len="med" w="med" type="none"/>
            <a:tailEnd len="med" w="med" type="none"/>
          </a:ln>
        </p:spPr>
      </p:cxnSp>
      <p:cxnSp>
        <p:nvCxnSpPr>
          <p:cNvPr id="97" name="Google Shape;97;p16"/>
          <p:cNvCxnSpPr/>
          <p:nvPr/>
        </p:nvCxnSpPr>
        <p:spPr>
          <a:xfrm rot="10800000">
            <a:off x="8854750" y="8931550"/>
            <a:ext cx="4795500" cy="4080600"/>
          </a:xfrm>
          <a:prstGeom prst="straightConnector1">
            <a:avLst/>
          </a:prstGeom>
          <a:noFill/>
          <a:ln cap="flat" cmpd="sng" w="76200">
            <a:solidFill>
              <a:schemeClr val="dk1"/>
            </a:solidFill>
            <a:prstDash val="solid"/>
            <a:round/>
            <a:headEnd len="med" w="med" type="none"/>
            <a:tailEnd len="med" w="med" type="none"/>
          </a:ln>
        </p:spPr>
      </p:cxnSp>
      <p:cxnSp>
        <p:nvCxnSpPr>
          <p:cNvPr id="98" name="Google Shape;98;p16"/>
          <p:cNvCxnSpPr/>
          <p:nvPr/>
        </p:nvCxnSpPr>
        <p:spPr>
          <a:xfrm rot="10800000">
            <a:off x="5002575" y="12477175"/>
            <a:ext cx="8612700" cy="2808600"/>
          </a:xfrm>
          <a:prstGeom prst="straightConnector1">
            <a:avLst/>
          </a:prstGeom>
          <a:noFill/>
          <a:ln cap="flat" cmpd="sng" w="76200">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0" y="954500"/>
            <a:ext cx="27432000" cy="2685000"/>
          </a:xfrm>
          <a:prstGeom prst="rect">
            <a:avLst/>
          </a:prstGeom>
        </p:spPr>
        <p:txBody>
          <a:bodyPr anchorCtr="0" anchor="t" bIns="399550" lIns="399550" spcFirstLastPara="1" rIns="399550" wrap="square" tIns="399550">
            <a:noAutofit/>
          </a:bodyPr>
          <a:lstStyle/>
          <a:p>
            <a:pPr indent="0" lvl="0" marL="0" rtl="0" algn="ctr">
              <a:spcBef>
                <a:spcPts val="0"/>
              </a:spcBef>
              <a:spcAft>
                <a:spcPts val="0"/>
              </a:spcAft>
              <a:buSzPts val="990"/>
              <a:buNone/>
            </a:pPr>
            <a:r>
              <a:rPr b="1" lang="en" sz="8680">
                <a:latin typeface="Gill Sans"/>
                <a:ea typeface="Gill Sans"/>
                <a:cs typeface="Gill Sans"/>
                <a:sym typeface="Gill Sans"/>
              </a:rPr>
              <a:t>Blood vessels provided the template for vertebral pneumatization in sauropod dinosaurs</a:t>
            </a:r>
            <a:endParaRPr b="1" sz="8680">
              <a:latin typeface="Gill Sans"/>
              <a:ea typeface="Gill Sans"/>
              <a:cs typeface="Gill Sans"/>
              <a:sym typeface="Gill Sans"/>
            </a:endParaRPr>
          </a:p>
        </p:txBody>
      </p:sp>
      <p:sp>
        <p:nvSpPr>
          <p:cNvPr id="104" name="Google Shape;104;p17"/>
          <p:cNvSpPr txBox="1"/>
          <p:nvPr/>
        </p:nvSpPr>
        <p:spPr>
          <a:xfrm>
            <a:off x="1051650" y="33812449"/>
            <a:ext cx="25328700" cy="2992800"/>
          </a:xfrm>
          <a:prstGeom prst="rect">
            <a:avLst/>
          </a:prstGeom>
          <a:noFill/>
          <a:ln>
            <a:noFill/>
          </a:ln>
        </p:spPr>
        <p:txBody>
          <a:bodyPr anchorCtr="0" anchor="t" bIns="399550" lIns="399550" spcFirstLastPara="1" rIns="399550" wrap="square" tIns="399550">
            <a:spAutoFit/>
          </a:bodyPr>
          <a:lstStyle/>
          <a:p>
            <a:pPr indent="0" lvl="0" marL="0" rtl="0" algn="l">
              <a:spcBef>
                <a:spcPts val="0"/>
              </a:spcBef>
              <a:spcAft>
                <a:spcPts val="0"/>
              </a:spcAft>
              <a:buClr>
                <a:schemeClr val="dk1"/>
              </a:buClr>
              <a:buSzPts val="1100"/>
              <a:buFont typeface="Arial"/>
              <a:buNone/>
            </a:pPr>
            <a:r>
              <a:t/>
            </a:r>
            <a:endParaRPr sz="4600">
              <a:latin typeface="Gill Sans"/>
              <a:ea typeface="Gill Sans"/>
              <a:cs typeface="Gill Sans"/>
              <a:sym typeface="Gill Sans"/>
            </a:endParaRPr>
          </a:p>
          <a:p>
            <a:pPr indent="0" lvl="0" marL="0" rtl="0" algn="l">
              <a:spcBef>
                <a:spcPts val="0"/>
              </a:spcBef>
              <a:spcAft>
                <a:spcPts val="0"/>
              </a:spcAft>
              <a:buClr>
                <a:schemeClr val="dk1"/>
              </a:buClr>
              <a:buSzPts val="1100"/>
              <a:buFont typeface="Arial"/>
              <a:buNone/>
            </a:pPr>
            <a:r>
              <a:t/>
            </a:r>
            <a:endParaRPr sz="4800">
              <a:latin typeface="Gill Sans"/>
              <a:ea typeface="Gill Sans"/>
              <a:cs typeface="Gill Sans"/>
              <a:sym typeface="Gill Sans"/>
            </a:endParaRPr>
          </a:p>
          <a:p>
            <a:pPr indent="0" lvl="0" marL="0" rtl="0" algn="l">
              <a:spcBef>
                <a:spcPts val="0"/>
              </a:spcBef>
              <a:spcAft>
                <a:spcPts val="0"/>
              </a:spcAft>
              <a:buNone/>
            </a:pPr>
            <a:r>
              <a:t/>
            </a:r>
            <a:endParaRPr sz="4800">
              <a:latin typeface="Gill Sans"/>
              <a:ea typeface="Gill Sans"/>
              <a:cs typeface="Gill Sans"/>
              <a:sym typeface="Gill Sans"/>
            </a:endParaRPr>
          </a:p>
        </p:txBody>
      </p:sp>
      <p:sp>
        <p:nvSpPr>
          <p:cNvPr id="105" name="Google Shape;105;p17"/>
          <p:cNvSpPr txBox="1"/>
          <p:nvPr/>
        </p:nvSpPr>
        <p:spPr>
          <a:xfrm>
            <a:off x="1546800" y="4816066"/>
            <a:ext cx="24338400" cy="2973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0">
                <a:solidFill>
                  <a:schemeClr val="dk1"/>
                </a:solidFill>
                <a:latin typeface="Gill Sans"/>
                <a:ea typeface="Gill Sans"/>
                <a:cs typeface="Gill Sans"/>
                <a:sym typeface="Gill Sans"/>
              </a:rPr>
              <a:t>Pneumatization of the vertebral column was a key innovation in the evolution of gigantism in sauropod dinosaurs. In extant birds, pneumatic diverticula of the lungs and air sacs follow nerves and blood vessels as they develop.</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t/>
            </a:r>
            <a:endParaRPr sz="6000">
              <a:solidFill>
                <a:schemeClr val="dk1"/>
              </a:solidFill>
              <a:latin typeface="Gill Sans"/>
              <a:ea typeface="Gill Sans"/>
              <a:cs typeface="Gill Sans"/>
              <a:sym typeface="Gill Sans"/>
            </a:endParaRPr>
          </a:p>
          <a:p>
            <a:pPr indent="0" lvl="0" marL="9144000" rtl="0" algn="l">
              <a:spcBef>
                <a:spcPts val="0"/>
              </a:spcBef>
              <a:spcAft>
                <a:spcPts val="0"/>
              </a:spcAft>
              <a:buNone/>
            </a:pPr>
            <a:r>
              <a:rPr lang="en" sz="6000">
                <a:solidFill>
                  <a:schemeClr val="dk1"/>
                </a:solidFill>
                <a:latin typeface="Gill Sans"/>
                <a:ea typeface="Gill Sans"/>
                <a:cs typeface="Gill Sans"/>
                <a:sym typeface="Gill Sans"/>
              </a:rPr>
              <a:t>In extant amniotes, seven distinct groups of arteries and veins enter or exit the axial skeleton at distinctive locations: (1) lateral surface of the neural arch; (2) dorsal roof or lateral walls of the neural canal (neural arch elements); (3) ventral floor of the neural canal (centrum); (4) ventral surfaces of the transverse processes, or inner surfaces of the ribs; (5) lateral surfaces of the centrum; (6) ventral surface of the centrum; (7) medial surface of the haemal arch.</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rPr lang="en" sz="6000">
                <a:solidFill>
                  <a:schemeClr val="dk1"/>
                </a:solidFill>
                <a:latin typeface="Gill Sans"/>
                <a:ea typeface="Gill Sans"/>
                <a:cs typeface="Gill Sans"/>
                <a:sym typeface="Gill Sans"/>
              </a:rPr>
              <a:t>In the skeletons of sauropods, pneumatic fossae and foramina have been documented at all seven of these locations, although not all locations may be pneumatized in a single individual, or even across a clade. The close correspondence suggests that sites of vertebral pneumatization in sauropods follow conserved patterns of vertebral vasculature in amniotes.</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rPr lang="en" sz="6000">
                <a:solidFill>
                  <a:schemeClr val="dk1"/>
                </a:solidFill>
                <a:latin typeface="Gill Sans"/>
                <a:ea typeface="Gill Sans"/>
                <a:cs typeface="Gill Sans"/>
                <a:sym typeface="Gill Sans"/>
              </a:rPr>
              <a:t>(The same relationship of pneumatic features to blood vessels probably existed in non-avian theropods and pterosaurs, but has not yet been documented. Many of the sites of pneumatization are the same in those clades, however.)</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t/>
            </a:r>
            <a:endParaRPr sz="6000">
              <a:solidFill>
                <a:schemeClr val="dk1"/>
              </a:solidFill>
              <a:latin typeface="Gill Sans"/>
              <a:ea typeface="Gill Sans"/>
              <a:cs typeface="Gill Sans"/>
              <a:sym typeface="Gill Sans"/>
            </a:endParaRPr>
          </a:p>
          <a:p>
            <a:pPr indent="0" lvl="0" marL="0" rtl="0" algn="l">
              <a:spcBef>
                <a:spcPts val="0"/>
              </a:spcBef>
              <a:spcAft>
                <a:spcPts val="0"/>
              </a:spcAft>
              <a:buNone/>
            </a:pPr>
            <a:r>
              <a:rPr lang="en" sz="6000">
                <a:solidFill>
                  <a:schemeClr val="dk1"/>
                </a:solidFill>
                <a:latin typeface="Gill Sans"/>
                <a:ea typeface="Gill Sans"/>
                <a:cs typeface="Gill Sans"/>
                <a:sym typeface="Gill Sans"/>
              </a:rPr>
              <a:t>Despite sauropods having attained masses an order of magnitude greater than other terrestrial animals, this is evidence that they were built just like other animals, rather than being special magical monsters. Axial pneumaticity gives us a window on the fact that, at the most basic level, sauropod skeletons developed much like those of extant amniotes.</a:t>
            </a:r>
            <a:endParaRPr sz="6000">
              <a:latin typeface="Gill Sans"/>
              <a:ea typeface="Gill Sans"/>
              <a:cs typeface="Gill Sans"/>
              <a:sym typeface="Gill Sans"/>
            </a:endParaRPr>
          </a:p>
        </p:txBody>
      </p:sp>
      <p:pic>
        <p:nvPicPr>
          <p:cNvPr id="106" name="Google Shape;106;p17"/>
          <p:cNvPicPr preferRelativeResize="0"/>
          <p:nvPr/>
        </p:nvPicPr>
        <p:blipFill>
          <a:blip r:embed="rId3">
            <a:alphaModFix/>
          </a:blip>
          <a:stretch>
            <a:fillRect/>
          </a:stretch>
        </p:blipFill>
        <p:spPr>
          <a:xfrm>
            <a:off x="1318200" y="7899023"/>
            <a:ext cx="8907149" cy="1187615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